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Raleway"/>
      <p:regular r:id="rId18"/>
      <p:bold r:id="rId19"/>
      <p:italic r:id="rId20"/>
      <p:boldItalic r:id="rId21"/>
    </p:embeddedFont>
    <p:embeddedFont>
      <p:font typeface="Nunito"/>
      <p:regular r:id="rId22"/>
      <p:bold r:id="rId23"/>
      <p:italic r:id="rId24"/>
      <p:boldItalic r:id="rId25"/>
    </p:embeddedFont>
    <p:embeddedFont>
      <p:font typeface="Bebas Neue"/>
      <p:regular r:id="rId26"/>
    </p:embeddedFont>
    <p:embeddedFont>
      <p:font typeface="PT Sans"/>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Nunito-regular.fntdata"/><Relationship Id="rId21" Type="http://schemas.openxmlformats.org/officeDocument/2006/relationships/font" Target="fonts/Raleway-boldItalic.fntdata"/><Relationship Id="rId24" Type="http://schemas.openxmlformats.org/officeDocument/2006/relationships/font" Target="fonts/Nunito-italic.fntdata"/><Relationship Id="rId23"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ebasNeue-regular.fntdata"/><Relationship Id="rId25" Type="http://schemas.openxmlformats.org/officeDocument/2006/relationships/font" Target="fonts/Nunito-boldItalic.fntdata"/><Relationship Id="rId28" Type="http://schemas.openxmlformats.org/officeDocument/2006/relationships/font" Target="fonts/PTSans-bold.fntdata"/><Relationship Id="rId27" Type="http://schemas.openxmlformats.org/officeDocument/2006/relationships/font" Target="fonts/PTSans-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PTSans-italic.fntdata"/><Relationship Id="rId7" Type="http://schemas.openxmlformats.org/officeDocument/2006/relationships/slide" Target="slides/slide3.xml"/><Relationship Id="rId8" Type="http://schemas.openxmlformats.org/officeDocument/2006/relationships/slide" Target="slides/slide4.xml"/><Relationship Id="rId30" Type="http://schemas.openxmlformats.org/officeDocument/2006/relationships/font" Target="fonts/PTSans-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30243fbb7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30243fbb7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30243fbb7e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30243fbb7e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30243fbb7e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30243fbb7e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a90787826f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a90787826f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2a90787826f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2a90787826f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hyperlink" Target="https://bit.ly/3A1uf1Q" TargetMode="External"/><Relationship Id="rId6" Type="http://schemas.openxmlformats.org/officeDocument/2006/relationships/hyperlink" Target="http://bit.ly/2TyoMsr" TargetMode="External"/><Relationship Id="rId7" Type="http://schemas.openxmlformats.org/officeDocument/2006/relationships/hyperlink" Target="http://bit.ly/2TtBDfr"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850795" y="-2790360"/>
            <a:ext cx="12435573" cy="10677062"/>
            <a:chOff x="-1850795" y="-2790360"/>
            <a:chExt cx="12435573" cy="10677062"/>
          </a:xfrm>
        </p:grpSpPr>
        <p:pic>
          <p:nvPicPr>
            <p:cNvPr id="10" name="Google Shape;10;p2"/>
            <p:cNvPicPr preferRelativeResize="0"/>
            <p:nvPr/>
          </p:nvPicPr>
          <p:blipFill rotWithShape="1">
            <a:blip r:embed="rId2">
              <a:alphaModFix/>
            </a:blip>
            <a:srcRect b="0" l="0" r="0" t="0"/>
            <a:stretch/>
          </p:blipFill>
          <p:spPr>
            <a:xfrm>
              <a:off x="1440775" y="-2790360"/>
              <a:ext cx="9144003" cy="3705821"/>
            </a:xfrm>
            <a:prstGeom prst="rect">
              <a:avLst/>
            </a:prstGeom>
            <a:noFill/>
            <a:ln>
              <a:noFill/>
            </a:ln>
          </p:spPr>
        </p:pic>
        <p:pic>
          <p:nvPicPr>
            <p:cNvPr id="11" name="Google Shape;11;p2"/>
            <p:cNvPicPr preferRelativeResize="0"/>
            <p:nvPr/>
          </p:nvPicPr>
          <p:blipFill rotWithShape="1">
            <a:blip r:embed="rId3">
              <a:alphaModFix/>
            </a:blip>
            <a:srcRect b="0" l="0" r="0" t="0"/>
            <a:stretch/>
          </p:blipFill>
          <p:spPr>
            <a:xfrm>
              <a:off x="-1850795" y="2743200"/>
              <a:ext cx="6349542" cy="5143501"/>
            </a:xfrm>
            <a:prstGeom prst="rect">
              <a:avLst/>
            </a:prstGeom>
            <a:noFill/>
            <a:ln>
              <a:noFill/>
            </a:ln>
          </p:spPr>
        </p:pic>
        <p:pic>
          <p:nvPicPr>
            <p:cNvPr id="12" name="Google Shape;12;p2"/>
            <p:cNvPicPr preferRelativeResize="0"/>
            <p:nvPr/>
          </p:nvPicPr>
          <p:blipFill>
            <a:blip r:embed="rId4">
              <a:alphaModFix/>
            </a:blip>
            <a:stretch>
              <a:fillRect/>
            </a:stretch>
          </p:blipFill>
          <p:spPr>
            <a:xfrm>
              <a:off x="5892952" y="2305050"/>
              <a:ext cx="4387547" cy="5143501"/>
            </a:xfrm>
            <a:prstGeom prst="rect">
              <a:avLst/>
            </a:prstGeom>
            <a:noFill/>
            <a:ln>
              <a:noFill/>
            </a:ln>
          </p:spPr>
        </p:pic>
      </p:grpSp>
      <p:sp>
        <p:nvSpPr>
          <p:cNvPr id="13" name="Google Shape;13;p2"/>
          <p:cNvSpPr txBox="1"/>
          <p:nvPr>
            <p:ph type="ctrTitle"/>
          </p:nvPr>
        </p:nvSpPr>
        <p:spPr>
          <a:xfrm>
            <a:off x="713250" y="1525050"/>
            <a:ext cx="7717500" cy="16623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4" name="Google Shape;14;p2"/>
          <p:cNvSpPr txBox="1"/>
          <p:nvPr>
            <p:ph idx="1" type="subTitle"/>
          </p:nvPr>
        </p:nvSpPr>
        <p:spPr>
          <a:xfrm>
            <a:off x="2307700" y="3187350"/>
            <a:ext cx="4528800" cy="431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4" name="Shape 64"/>
        <p:cNvGrpSpPr/>
        <p:nvPr/>
      </p:nvGrpSpPr>
      <p:grpSpPr>
        <a:xfrm>
          <a:off x="0" y="0"/>
          <a:ext cx="0" cy="0"/>
          <a:chOff x="0" y="0"/>
          <a:chExt cx="0" cy="0"/>
        </a:xfrm>
      </p:grpSpPr>
      <p:grpSp>
        <p:nvGrpSpPr>
          <p:cNvPr id="65" name="Google Shape;65;p11"/>
          <p:cNvGrpSpPr/>
          <p:nvPr/>
        </p:nvGrpSpPr>
        <p:grpSpPr>
          <a:xfrm>
            <a:off x="-2536595" y="-2790360"/>
            <a:ext cx="13045694" cy="10677062"/>
            <a:chOff x="-2536595" y="-2790360"/>
            <a:chExt cx="13045694" cy="10677062"/>
          </a:xfrm>
        </p:grpSpPr>
        <p:pic>
          <p:nvPicPr>
            <p:cNvPr id="66" name="Google Shape;66;p11"/>
            <p:cNvPicPr preferRelativeResize="0"/>
            <p:nvPr/>
          </p:nvPicPr>
          <p:blipFill rotWithShape="1">
            <a:blip r:embed="rId2">
              <a:alphaModFix/>
            </a:blip>
            <a:srcRect b="0" l="0" r="0" t="0"/>
            <a:stretch/>
          </p:blipFill>
          <p:spPr>
            <a:xfrm>
              <a:off x="754975" y="-2790360"/>
              <a:ext cx="9144003" cy="3705821"/>
            </a:xfrm>
            <a:prstGeom prst="rect">
              <a:avLst/>
            </a:prstGeom>
            <a:noFill/>
            <a:ln>
              <a:noFill/>
            </a:ln>
          </p:spPr>
        </p:pic>
        <p:pic>
          <p:nvPicPr>
            <p:cNvPr id="67" name="Google Shape;67;p11"/>
            <p:cNvPicPr preferRelativeResize="0"/>
            <p:nvPr/>
          </p:nvPicPr>
          <p:blipFill rotWithShape="1">
            <a:blip r:embed="rId3">
              <a:alphaModFix/>
            </a:blip>
            <a:srcRect b="0" l="0" r="0" t="0"/>
            <a:stretch/>
          </p:blipFill>
          <p:spPr>
            <a:xfrm>
              <a:off x="-2536595" y="2743200"/>
              <a:ext cx="6349542" cy="5143501"/>
            </a:xfrm>
            <a:prstGeom prst="rect">
              <a:avLst/>
            </a:prstGeom>
            <a:noFill/>
            <a:ln>
              <a:noFill/>
            </a:ln>
          </p:spPr>
        </p:pic>
        <p:pic>
          <p:nvPicPr>
            <p:cNvPr id="68" name="Google Shape;68;p11"/>
            <p:cNvPicPr preferRelativeResize="0"/>
            <p:nvPr/>
          </p:nvPicPr>
          <p:blipFill>
            <a:blip r:embed="rId4">
              <a:alphaModFix/>
            </a:blip>
            <a:stretch>
              <a:fillRect/>
            </a:stretch>
          </p:blipFill>
          <p:spPr>
            <a:xfrm>
              <a:off x="6121552" y="2305050"/>
              <a:ext cx="4387547" cy="5143501"/>
            </a:xfrm>
            <a:prstGeom prst="rect">
              <a:avLst/>
            </a:prstGeom>
            <a:noFill/>
            <a:ln>
              <a:noFill/>
            </a:ln>
          </p:spPr>
        </p:pic>
      </p:grpSp>
      <p:sp>
        <p:nvSpPr>
          <p:cNvPr id="69" name="Google Shape;69;p11"/>
          <p:cNvSpPr txBox="1"/>
          <p:nvPr>
            <p:ph hasCustomPrompt="1" type="title"/>
          </p:nvPr>
        </p:nvSpPr>
        <p:spPr>
          <a:xfrm>
            <a:off x="1284000" y="1840200"/>
            <a:ext cx="6576000" cy="1108200"/>
          </a:xfrm>
          <a:prstGeom prst="rect">
            <a:avLst/>
          </a:prstGeom>
          <a:noFill/>
        </p:spPr>
        <p:txBody>
          <a:bodyPr anchorCtr="0" anchor="b" bIns="91425" lIns="91425" spcFirstLastPara="1" rIns="91425" wrap="square" tIns="91425">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0" name="Google Shape;70;p11"/>
          <p:cNvSpPr txBox="1"/>
          <p:nvPr>
            <p:ph idx="1" type="subTitle"/>
          </p:nvPr>
        </p:nvSpPr>
        <p:spPr>
          <a:xfrm>
            <a:off x="1284000" y="2872200"/>
            <a:ext cx="6576000" cy="43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1" name="Shape 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72" name="Shape 72"/>
        <p:cNvGrpSpPr/>
        <p:nvPr/>
      </p:nvGrpSpPr>
      <p:grpSpPr>
        <a:xfrm>
          <a:off x="0" y="0"/>
          <a:ext cx="0" cy="0"/>
          <a:chOff x="0" y="0"/>
          <a:chExt cx="0" cy="0"/>
        </a:xfrm>
      </p:grpSpPr>
      <p:grpSp>
        <p:nvGrpSpPr>
          <p:cNvPr id="73" name="Google Shape;73;p13"/>
          <p:cNvGrpSpPr/>
          <p:nvPr/>
        </p:nvGrpSpPr>
        <p:grpSpPr>
          <a:xfrm>
            <a:off x="-6941225" y="-3393700"/>
            <a:ext cx="20649172" cy="10795036"/>
            <a:chOff x="-6941225" y="-3393700"/>
            <a:chExt cx="20649172" cy="10795036"/>
          </a:xfrm>
        </p:grpSpPr>
        <p:pic>
          <p:nvPicPr>
            <p:cNvPr id="74" name="Google Shape;74;p13"/>
            <p:cNvPicPr preferRelativeResize="0"/>
            <p:nvPr/>
          </p:nvPicPr>
          <p:blipFill rotWithShape="1">
            <a:blip r:embed="rId2">
              <a:alphaModFix/>
            </a:blip>
            <a:srcRect b="0" l="0" r="0" t="0"/>
            <a:stretch/>
          </p:blipFill>
          <p:spPr>
            <a:xfrm>
              <a:off x="7358405" y="-3393700"/>
              <a:ext cx="6349542" cy="5143501"/>
            </a:xfrm>
            <a:prstGeom prst="rect">
              <a:avLst/>
            </a:prstGeom>
            <a:noFill/>
            <a:ln>
              <a:noFill/>
            </a:ln>
          </p:spPr>
        </p:pic>
        <p:pic>
          <p:nvPicPr>
            <p:cNvPr id="75" name="Google Shape;75;p13"/>
            <p:cNvPicPr preferRelativeResize="0"/>
            <p:nvPr/>
          </p:nvPicPr>
          <p:blipFill rotWithShape="1">
            <a:blip r:embed="rId3">
              <a:alphaModFix/>
            </a:blip>
            <a:srcRect b="0" l="0" r="0" t="0"/>
            <a:stretch/>
          </p:blipFill>
          <p:spPr>
            <a:xfrm flipH="1" rot="10800000">
              <a:off x="-6941225" y="3695515"/>
              <a:ext cx="9144003" cy="3705821"/>
            </a:xfrm>
            <a:prstGeom prst="rect">
              <a:avLst/>
            </a:prstGeom>
            <a:noFill/>
            <a:ln>
              <a:noFill/>
            </a:ln>
          </p:spPr>
        </p:pic>
      </p:grpSp>
      <p:sp>
        <p:nvSpPr>
          <p:cNvPr id="76" name="Google Shape;76;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7" name="Google Shape;77;p13"/>
          <p:cNvSpPr txBox="1"/>
          <p:nvPr>
            <p:ph hasCustomPrompt="1" idx="2" type="title"/>
          </p:nvPr>
        </p:nvSpPr>
        <p:spPr>
          <a:xfrm>
            <a:off x="1505376" y="1595483"/>
            <a:ext cx="734700" cy="6465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p:nvPr>
            <p:ph hasCustomPrompt="1" idx="3" type="title"/>
          </p:nvPr>
        </p:nvSpPr>
        <p:spPr>
          <a:xfrm>
            <a:off x="1505376" y="2963554"/>
            <a:ext cx="734700" cy="6465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p:nvPr>
            <p:ph hasCustomPrompt="1" idx="4" type="title"/>
          </p:nvPr>
        </p:nvSpPr>
        <p:spPr>
          <a:xfrm>
            <a:off x="4204647" y="1595483"/>
            <a:ext cx="734700" cy="6465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p:nvPr>
            <p:ph hasCustomPrompt="1" idx="5" type="title"/>
          </p:nvPr>
        </p:nvSpPr>
        <p:spPr>
          <a:xfrm>
            <a:off x="4204647" y="2963554"/>
            <a:ext cx="734700" cy="6465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p:nvPr>
            <p:ph hasCustomPrompt="1" idx="6" type="title"/>
          </p:nvPr>
        </p:nvSpPr>
        <p:spPr>
          <a:xfrm>
            <a:off x="6903924" y="1595483"/>
            <a:ext cx="734700" cy="6465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p:nvPr>
            <p:ph hasCustomPrompt="1" idx="7" type="title"/>
          </p:nvPr>
        </p:nvSpPr>
        <p:spPr>
          <a:xfrm>
            <a:off x="6903924" y="2963554"/>
            <a:ext cx="734700" cy="6465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p:nvPr>
            <p:ph idx="1" type="subTitle"/>
          </p:nvPr>
        </p:nvSpPr>
        <p:spPr>
          <a:xfrm>
            <a:off x="719976" y="2165799"/>
            <a:ext cx="23055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 name="Google Shape;84;p13"/>
          <p:cNvSpPr txBox="1"/>
          <p:nvPr>
            <p:ph idx="8" type="subTitle"/>
          </p:nvPr>
        </p:nvSpPr>
        <p:spPr>
          <a:xfrm>
            <a:off x="3419247" y="2165799"/>
            <a:ext cx="23055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5" name="Google Shape;85;p13"/>
          <p:cNvSpPr txBox="1"/>
          <p:nvPr>
            <p:ph idx="9" type="subTitle"/>
          </p:nvPr>
        </p:nvSpPr>
        <p:spPr>
          <a:xfrm>
            <a:off x="6118524" y="2165799"/>
            <a:ext cx="23055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6" name="Google Shape;86;p13"/>
          <p:cNvSpPr txBox="1"/>
          <p:nvPr>
            <p:ph idx="13" type="subTitle"/>
          </p:nvPr>
        </p:nvSpPr>
        <p:spPr>
          <a:xfrm>
            <a:off x="719976" y="3533863"/>
            <a:ext cx="23055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7" name="Google Shape;87;p13"/>
          <p:cNvSpPr txBox="1"/>
          <p:nvPr>
            <p:ph idx="14" type="subTitle"/>
          </p:nvPr>
        </p:nvSpPr>
        <p:spPr>
          <a:xfrm>
            <a:off x="3419247" y="3533863"/>
            <a:ext cx="23055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 name="Google Shape;88;p13"/>
          <p:cNvSpPr txBox="1"/>
          <p:nvPr>
            <p:ph idx="15" type="subTitle"/>
          </p:nvPr>
        </p:nvSpPr>
        <p:spPr>
          <a:xfrm>
            <a:off x="6118524" y="3533863"/>
            <a:ext cx="23055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89" name="Shape 89"/>
        <p:cNvGrpSpPr/>
        <p:nvPr/>
      </p:nvGrpSpPr>
      <p:grpSpPr>
        <a:xfrm>
          <a:off x="0" y="0"/>
          <a:ext cx="0" cy="0"/>
          <a:chOff x="0" y="0"/>
          <a:chExt cx="0" cy="0"/>
        </a:xfrm>
      </p:grpSpPr>
      <p:grpSp>
        <p:nvGrpSpPr>
          <p:cNvPr id="90" name="Google Shape;90;p14"/>
          <p:cNvGrpSpPr/>
          <p:nvPr/>
        </p:nvGrpSpPr>
        <p:grpSpPr>
          <a:xfrm>
            <a:off x="-3610824" y="-3076700"/>
            <a:ext cx="13964498" cy="11110286"/>
            <a:chOff x="-3610824" y="-3076700"/>
            <a:chExt cx="13964498" cy="11110286"/>
          </a:xfrm>
        </p:grpSpPr>
        <p:pic>
          <p:nvPicPr>
            <p:cNvPr id="91" name="Google Shape;91;p14"/>
            <p:cNvPicPr preferRelativeResize="0"/>
            <p:nvPr/>
          </p:nvPicPr>
          <p:blipFill rotWithShape="1">
            <a:blip r:embed="rId2">
              <a:alphaModFix/>
            </a:blip>
            <a:srcRect b="0" l="0" r="0" t="0"/>
            <a:stretch/>
          </p:blipFill>
          <p:spPr>
            <a:xfrm rot="10800000">
              <a:off x="-3610824" y="4327765"/>
              <a:ext cx="9144003" cy="3705821"/>
            </a:xfrm>
            <a:prstGeom prst="rect">
              <a:avLst/>
            </a:prstGeom>
            <a:noFill/>
            <a:ln>
              <a:noFill/>
            </a:ln>
          </p:spPr>
        </p:pic>
        <p:pic>
          <p:nvPicPr>
            <p:cNvPr id="92" name="Google Shape;92;p14"/>
            <p:cNvPicPr preferRelativeResize="0"/>
            <p:nvPr/>
          </p:nvPicPr>
          <p:blipFill rotWithShape="1">
            <a:blip r:embed="rId3">
              <a:alphaModFix/>
            </a:blip>
            <a:srcRect b="0" l="0" r="0" t="0"/>
            <a:stretch/>
          </p:blipFill>
          <p:spPr>
            <a:xfrm rot="10800000">
              <a:off x="4004131" y="-3076700"/>
              <a:ext cx="6349542" cy="5143501"/>
            </a:xfrm>
            <a:prstGeom prst="rect">
              <a:avLst/>
            </a:prstGeom>
            <a:noFill/>
            <a:ln>
              <a:noFill/>
            </a:ln>
          </p:spPr>
        </p:pic>
        <p:pic>
          <p:nvPicPr>
            <p:cNvPr id="93" name="Google Shape;93;p14"/>
            <p:cNvPicPr preferRelativeResize="0"/>
            <p:nvPr/>
          </p:nvPicPr>
          <p:blipFill>
            <a:blip r:embed="rId4">
              <a:alphaModFix/>
            </a:blip>
            <a:stretch>
              <a:fillRect/>
            </a:stretch>
          </p:blipFill>
          <p:spPr>
            <a:xfrm>
              <a:off x="5054830" y="2622800"/>
              <a:ext cx="4387547" cy="5143501"/>
            </a:xfrm>
            <a:prstGeom prst="rect">
              <a:avLst/>
            </a:prstGeom>
            <a:noFill/>
            <a:ln>
              <a:noFill/>
            </a:ln>
          </p:spPr>
        </p:pic>
      </p:grpSp>
      <p:sp>
        <p:nvSpPr>
          <p:cNvPr id="94" name="Google Shape;94;p14"/>
          <p:cNvSpPr txBox="1"/>
          <p:nvPr>
            <p:ph type="title"/>
          </p:nvPr>
        </p:nvSpPr>
        <p:spPr>
          <a:xfrm>
            <a:off x="713225" y="2610600"/>
            <a:ext cx="5067600" cy="9543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5" name="Google Shape;95;p14"/>
          <p:cNvSpPr txBox="1"/>
          <p:nvPr>
            <p:ph hasCustomPrompt="1" idx="2" type="title"/>
          </p:nvPr>
        </p:nvSpPr>
        <p:spPr>
          <a:xfrm>
            <a:off x="713225" y="1578600"/>
            <a:ext cx="1261800" cy="11082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6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96" name="Shape 96"/>
        <p:cNvGrpSpPr/>
        <p:nvPr/>
      </p:nvGrpSpPr>
      <p:grpSpPr>
        <a:xfrm>
          <a:off x="0" y="0"/>
          <a:ext cx="0" cy="0"/>
          <a:chOff x="0" y="0"/>
          <a:chExt cx="0" cy="0"/>
        </a:xfrm>
      </p:grpSpPr>
      <p:grpSp>
        <p:nvGrpSpPr>
          <p:cNvPr id="97" name="Google Shape;97;p15"/>
          <p:cNvGrpSpPr/>
          <p:nvPr/>
        </p:nvGrpSpPr>
        <p:grpSpPr>
          <a:xfrm flipH="1">
            <a:off x="-1324824" y="-3076700"/>
            <a:ext cx="13888298" cy="11110286"/>
            <a:chOff x="-3610824" y="-3076700"/>
            <a:chExt cx="13888298" cy="11110286"/>
          </a:xfrm>
        </p:grpSpPr>
        <p:pic>
          <p:nvPicPr>
            <p:cNvPr id="98" name="Google Shape;98;p15"/>
            <p:cNvPicPr preferRelativeResize="0"/>
            <p:nvPr/>
          </p:nvPicPr>
          <p:blipFill rotWithShape="1">
            <a:blip r:embed="rId2">
              <a:alphaModFix/>
            </a:blip>
            <a:srcRect b="0" l="0" r="0" t="0"/>
            <a:stretch/>
          </p:blipFill>
          <p:spPr>
            <a:xfrm rot="10800000">
              <a:off x="-3610824" y="4327765"/>
              <a:ext cx="9144003" cy="3705821"/>
            </a:xfrm>
            <a:prstGeom prst="rect">
              <a:avLst/>
            </a:prstGeom>
            <a:noFill/>
            <a:ln>
              <a:noFill/>
            </a:ln>
          </p:spPr>
        </p:pic>
        <p:pic>
          <p:nvPicPr>
            <p:cNvPr id="99" name="Google Shape;99;p15"/>
            <p:cNvPicPr preferRelativeResize="0"/>
            <p:nvPr/>
          </p:nvPicPr>
          <p:blipFill rotWithShape="1">
            <a:blip r:embed="rId3">
              <a:alphaModFix/>
            </a:blip>
            <a:srcRect b="0" l="0" r="0" t="0"/>
            <a:stretch/>
          </p:blipFill>
          <p:spPr>
            <a:xfrm rot="10800000">
              <a:off x="3927931" y="-3076700"/>
              <a:ext cx="6349542" cy="5143501"/>
            </a:xfrm>
            <a:prstGeom prst="rect">
              <a:avLst/>
            </a:prstGeom>
            <a:noFill/>
            <a:ln>
              <a:noFill/>
            </a:ln>
          </p:spPr>
        </p:pic>
        <p:pic>
          <p:nvPicPr>
            <p:cNvPr id="100" name="Google Shape;100;p15"/>
            <p:cNvPicPr preferRelativeResize="0"/>
            <p:nvPr/>
          </p:nvPicPr>
          <p:blipFill>
            <a:blip r:embed="rId4">
              <a:alphaModFix/>
            </a:blip>
            <a:stretch>
              <a:fillRect/>
            </a:stretch>
          </p:blipFill>
          <p:spPr>
            <a:xfrm>
              <a:off x="4978630" y="2318000"/>
              <a:ext cx="4387547" cy="5143501"/>
            </a:xfrm>
            <a:prstGeom prst="rect">
              <a:avLst/>
            </a:prstGeom>
            <a:noFill/>
            <a:ln>
              <a:noFill/>
            </a:ln>
          </p:spPr>
        </p:pic>
      </p:grpSp>
      <p:sp>
        <p:nvSpPr>
          <p:cNvPr id="101" name="Google Shape;101;p15"/>
          <p:cNvSpPr txBox="1"/>
          <p:nvPr>
            <p:ph type="title"/>
          </p:nvPr>
        </p:nvSpPr>
        <p:spPr>
          <a:xfrm>
            <a:off x="3363175" y="2610600"/>
            <a:ext cx="5067600" cy="95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2" name="Google Shape;102;p15"/>
          <p:cNvSpPr txBox="1"/>
          <p:nvPr>
            <p:ph hasCustomPrompt="1" idx="2" type="title"/>
          </p:nvPr>
        </p:nvSpPr>
        <p:spPr>
          <a:xfrm>
            <a:off x="7168975" y="1578600"/>
            <a:ext cx="1261800" cy="11082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lt1"/>
              </a:buClr>
              <a:buSzPts val="6000"/>
              <a:buNone/>
              <a:defRPr sz="6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03" name="Shape 103"/>
        <p:cNvGrpSpPr/>
        <p:nvPr/>
      </p:nvGrpSpPr>
      <p:grpSpPr>
        <a:xfrm>
          <a:off x="0" y="0"/>
          <a:ext cx="0" cy="0"/>
          <a:chOff x="0" y="0"/>
          <a:chExt cx="0" cy="0"/>
        </a:xfrm>
      </p:grpSpPr>
      <p:grpSp>
        <p:nvGrpSpPr>
          <p:cNvPr id="104" name="Google Shape;104;p16"/>
          <p:cNvGrpSpPr/>
          <p:nvPr/>
        </p:nvGrpSpPr>
        <p:grpSpPr>
          <a:xfrm>
            <a:off x="-2260370" y="-3171360"/>
            <a:ext cx="14292948" cy="11899686"/>
            <a:chOff x="-2260370" y="-3171360"/>
            <a:chExt cx="14292948" cy="11899686"/>
          </a:xfrm>
        </p:grpSpPr>
        <p:pic>
          <p:nvPicPr>
            <p:cNvPr id="105" name="Google Shape;105;p16"/>
            <p:cNvPicPr preferRelativeResize="0"/>
            <p:nvPr/>
          </p:nvPicPr>
          <p:blipFill rotWithShape="1">
            <a:blip r:embed="rId2">
              <a:alphaModFix/>
            </a:blip>
            <a:srcRect b="0" l="0" r="0" t="0"/>
            <a:stretch/>
          </p:blipFill>
          <p:spPr>
            <a:xfrm flipH="1" rot="10800000">
              <a:off x="-2260370" y="-2790350"/>
              <a:ext cx="6349542" cy="5143501"/>
            </a:xfrm>
            <a:prstGeom prst="rect">
              <a:avLst/>
            </a:prstGeom>
            <a:noFill/>
            <a:ln>
              <a:noFill/>
            </a:ln>
          </p:spPr>
        </p:pic>
        <p:pic>
          <p:nvPicPr>
            <p:cNvPr id="106" name="Google Shape;106;p16"/>
            <p:cNvPicPr preferRelativeResize="0"/>
            <p:nvPr/>
          </p:nvPicPr>
          <p:blipFill>
            <a:blip r:embed="rId3">
              <a:alphaModFix/>
            </a:blip>
            <a:stretch>
              <a:fillRect/>
            </a:stretch>
          </p:blipFill>
          <p:spPr>
            <a:xfrm>
              <a:off x="4969027" y="3584825"/>
              <a:ext cx="4387547" cy="5143501"/>
            </a:xfrm>
            <a:prstGeom prst="rect">
              <a:avLst/>
            </a:prstGeom>
            <a:noFill/>
            <a:ln>
              <a:noFill/>
            </a:ln>
          </p:spPr>
        </p:pic>
        <p:pic>
          <p:nvPicPr>
            <p:cNvPr id="107" name="Google Shape;107;p16"/>
            <p:cNvPicPr preferRelativeResize="0"/>
            <p:nvPr/>
          </p:nvPicPr>
          <p:blipFill rotWithShape="1">
            <a:blip r:embed="rId4">
              <a:alphaModFix/>
            </a:blip>
            <a:srcRect b="0" l="0" r="0" t="0"/>
            <a:stretch/>
          </p:blipFill>
          <p:spPr>
            <a:xfrm>
              <a:off x="2888575" y="-3171360"/>
              <a:ext cx="9144003" cy="3705821"/>
            </a:xfrm>
            <a:prstGeom prst="rect">
              <a:avLst/>
            </a:prstGeom>
            <a:noFill/>
            <a:ln>
              <a:noFill/>
            </a:ln>
          </p:spPr>
        </p:pic>
      </p:grpSp>
      <p:sp>
        <p:nvSpPr>
          <p:cNvPr id="108" name="Google Shape;108;p16"/>
          <p:cNvSpPr txBox="1"/>
          <p:nvPr>
            <p:ph type="title"/>
          </p:nvPr>
        </p:nvSpPr>
        <p:spPr>
          <a:xfrm>
            <a:off x="1882800" y="2995350"/>
            <a:ext cx="5378400" cy="646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09" name="Google Shape;109;p16"/>
          <p:cNvSpPr txBox="1"/>
          <p:nvPr>
            <p:ph idx="1" type="subTitle"/>
          </p:nvPr>
        </p:nvSpPr>
        <p:spPr>
          <a:xfrm>
            <a:off x="1145850" y="1501650"/>
            <a:ext cx="6852300" cy="1569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0" name="Shape 110"/>
        <p:cNvGrpSpPr/>
        <p:nvPr/>
      </p:nvGrpSpPr>
      <p:grpSpPr>
        <a:xfrm>
          <a:off x="0" y="0"/>
          <a:ext cx="0" cy="0"/>
          <a:chOff x="0" y="0"/>
          <a:chExt cx="0" cy="0"/>
        </a:xfrm>
      </p:grpSpPr>
      <p:grpSp>
        <p:nvGrpSpPr>
          <p:cNvPr id="111" name="Google Shape;111;p17"/>
          <p:cNvGrpSpPr/>
          <p:nvPr/>
        </p:nvGrpSpPr>
        <p:grpSpPr>
          <a:xfrm>
            <a:off x="-6941225" y="-3393700"/>
            <a:ext cx="20649172" cy="10947436"/>
            <a:chOff x="-6941225" y="-3393700"/>
            <a:chExt cx="20649172" cy="10947436"/>
          </a:xfrm>
        </p:grpSpPr>
        <p:pic>
          <p:nvPicPr>
            <p:cNvPr id="112" name="Google Shape;112;p17"/>
            <p:cNvPicPr preferRelativeResize="0"/>
            <p:nvPr/>
          </p:nvPicPr>
          <p:blipFill rotWithShape="1">
            <a:blip r:embed="rId2">
              <a:alphaModFix/>
            </a:blip>
            <a:srcRect b="0" l="0" r="0" t="0"/>
            <a:stretch/>
          </p:blipFill>
          <p:spPr>
            <a:xfrm>
              <a:off x="7358405" y="-3393700"/>
              <a:ext cx="6349542" cy="5143501"/>
            </a:xfrm>
            <a:prstGeom prst="rect">
              <a:avLst/>
            </a:prstGeom>
            <a:noFill/>
            <a:ln>
              <a:noFill/>
            </a:ln>
          </p:spPr>
        </p:pic>
        <p:pic>
          <p:nvPicPr>
            <p:cNvPr id="113" name="Google Shape;113;p17"/>
            <p:cNvPicPr preferRelativeResize="0"/>
            <p:nvPr/>
          </p:nvPicPr>
          <p:blipFill rotWithShape="1">
            <a:blip r:embed="rId3">
              <a:alphaModFix/>
            </a:blip>
            <a:srcRect b="0" l="0" r="0" t="0"/>
            <a:stretch/>
          </p:blipFill>
          <p:spPr>
            <a:xfrm flipH="1" rot="10800000">
              <a:off x="-6941225" y="3847915"/>
              <a:ext cx="9144003" cy="3705821"/>
            </a:xfrm>
            <a:prstGeom prst="rect">
              <a:avLst/>
            </a:prstGeom>
            <a:noFill/>
            <a:ln>
              <a:noFill/>
            </a:ln>
          </p:spPr>
        </p:pic>
      </p:grpSp>
      <p:sp>
        <p:nvSpPr>
          <p:cNvPr id="114" name="Google Shape;114;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115" name="Shape 115"/>
        <p:cNvGrpSpPr/>
        <p:nvPr/>
      </p:nvGrpSpPr>
      <p:grpSpPr>
        <a:xfrm>
          <a:off x="0" y="0"/>
          <a:ext cx="0" cy="0"/>
          <a:chOff x="0" y="0"/>
          <a:chExt cx="0" cy="0"/>
        </a:xfrm>
      </p:grpSpPr>
      <p:grpSp>
        <p:nvGrpSpPr>
          <p:cNvPr id="116" name="Google Shape;116;p18"/>
          <p:cNvGrpSpPr/>
          <p:nvPr/>
        </p:nvGrpSpPr>
        <p:grpSpPr>
          <a:xfrm>
            <a:off x="-3694018" y="-5071080"/>
            <a:ext cx="14621927" cy="12895533"/>
            <a:chOff x="-3694018" y="-5071080"/>
            <a:chExt cx="14621927" cy="12895533"/>
          </a:xfrm>
        </p:grpSpPr>
        <p:pic>
          <p:nvPicPr>
            <p:cNvPr id="117" name="Google Shape;117;p18"/>
            <p:cNvPicPr preferRelativeResize="0"/>
            <p:nvPr/>
          </p:nvPicPr>
          <p:blipFill>
            <a:blip r:embed="rId2">
              <a:alphaModFix/>
            </a:blip>
            <a:stretch>
              <a:fillRect/>
            </a:stretch>
          </p:blipFill>
          <p:spPr>
            <a:xfrm rot="376372">
              <a:off x="6272500" y="2456652"/>
              <a:ext cx="4387545" cy="5143499"/>
            </a:xfrm>
            <a:prstGeom prst="rect">
              <a:avLst/>
            </a:prstGeom>
            <a:noFill/>
            <a:ln>
              <a:noFill/>
            </a:ln>
          </p:spPr>
        </p:pic>
        <p:pic>
          <p:nvPicPr>
            <p:cNvPr id="118" name="Google Shape;118;p18"/>
            <p:cNvPicPr preferRelativeResize="0"/>
            <p:nvPr/>
          </p:nvPicPr>
          <p:blipFill rotWithShape="1">
            <a:blip r:embed="rId3">
              <a:alphaModFix/>
            </a:blip>
            <a:srcRect b="0" l="0" r="0" t="0"/>
            <a:stretch/>
          </p:blipFill>
          <p:spPr>
            <a:xfrm rot="8262288">
              <a:off x="-3637250" y="-2476685"/>
              <a:ext cx="9144003" cy="3705821"/>
            </a:xfrm>
            <a:prstGeom prst="rect">
              <a:avLst/>
            </a:prstGeom>
            <a:noFill/>
            <a:ln>
              <a:noFill/>
            </a:ln>
          </p:spPr>
        </p:pic>
      </p:grpSp>
      <p:sp>
        <p:nvSpPr>
          <p:cNvPr id="119" name="Google Shape;119;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1_1">
    <p:spTree>
      <p:nvGrpSpPr>
        <p:cNvPr id="120" name="Shape 120"/>
        <p:cNvGrpSpPr/>
        <p:nvPr/>
      </p:nvGrpSpPr>
      <p:grpSpPr>
        <a:xfrm>
          <a:off x="0" y="0"/>
          <a:ext cx="0" cy="0"/>
          <a:chOff x="0" y="0"/>
          <a:chExt cx="0" cy="0"/>
        </a:xfrm>
      </p:grpSpPr>
      <p:grpSp>
        <p:nvGrpSpPr>
          <p:cNvPr id="121" name="Google Shape;121;p19"/>
          <p:cNvGrpSpPr/>
          <p:nvPr/>
        </p:nvGrpSpPr>
        <p:grpSpPr>
          <a:xfrm>
            <a:off x="-5121707" y="-3896607"/>
            <a:ext cx="18958404" cy="12282396"/>
            <a:chOff x="-5121707" y="-3896607"/>
            <a:chExt cx="18958404" cy="12282396"/>
          </a:xfrm>
        </p:grpSpPr>
        <p:pic>
          <p:nvPicPr>
            <p:cNvPr id="122" name="Google Shape;122;p19"/>
            <p:cNvPicPr preferRelativeResize="0"/>
            <p:nvPr/>
          </p:nvPicPr>
          <p:blipFill rotWithShape="1">
            <a:blip r:embed="rId2">
              <a:alphaModFix/>
            </a:blip>
            <a:srcRect b="0" l="0" r="0" t="0"/>
            <a:stretch/>
          </p:blipFill>
          <p:spPr>
            <a:xfrm flipH="1" rot="-6886526">
              <a:off x="6996455" y="-2508075"/>
              <a:ext cx="6349545" cy="5143503"/>
            </a:xfrm>
            <a:prstGeom prst="rect">
              <a:avLst/>
            </a:prstGeom>
            <a:noFill/>
            <a:ln>
              <a:noFill/>
            </a:ln>
          </p:spPr>
        </p:pic>
        <p:pic>
          <p:nvPicPr>
            <p:cNvPr id="123" name="Google Shape;123;p19"/>
            <p:cNvPicPr preferRelativeResize="0"/>
            <p:nvPr/>
          </p:nvPicPr>
          <p:blipFill rotWithShape="1">
            <a:blip r:embed="rId3">
              <a:alphaModFix/>
            </a:blip>
            <a:srcRect b="0" l="0" r="0" t="0"/>
            <a:stretch/>
          </p:blipFill>
          <p:spPr>
            <a:xfrm rot="2969597">
              <a:off x="-5315200" y="1853115"/>
              <a:ext cx="9144002" cy="3705821"/>
            </a:xfrm>
            <a:prstGeom prst="rect">
              <a:avLst/>
            </a:prstGeom>
            <a:noFill/>
            <a:ln>
              <a:noFill/>
            </a:ln>
          </p:spPr>
        </p:pic>
      </p:grpSp>
      <p:sp>
        <p:nvSpPr>
          <p:cNvPr id="124" name="Google Shape;124;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25" name="Shape 125"/>
        <p:cNvGrpSpPr/>
        <p:nvPr/>
      </p:nvGrpSpPr>
      <p:grpSpPr>
        <a:xfrm>
          <a:off x="0" y="0"/>
          <a:ext cx="0" cy="0"/>
          <a:chOff x="0" y="0"/>
          <a:chExt cx="0" cy="0"/>
        </a:xfrm>
      </p:grpSpPr>
      <p:pic>
        <p:nvPicPr>
          <p:cNvPr id="126" name="Google Shape;126;p20"/>
          <p:cNvPicPr preferRelativeResize="0"/>
          <p:nvPr/>
        </p:nvPicPr>
        <p:blipFill rotWithShape="1">
          <a:blip r:embed="rId2">
            <a:alphaModFix/>
          </a:blip>
          <a:srcRect b="0" l="0" r="0" t="0"/>
          <a:stretch/>
        </p:blipFill>
        <p:spPr>
          <a:xfrm rot="-8986821">
            <a:off x="-4910578" y="3999905"/>
            <a:ext cx="9144003" cy="3705822"/>
          </a:xfrm>
          <a:prstGeom prst="rect">
            <a:avLst/>
          </a:prstGeom>
          <a:noFill/>
          <a:ln>
            <a:noFill/>
          </a:ln>
        </p:spPr>
      </p:pic>
      <p:sp>
        <p:nvSpPr>
          <p:cNvPr id="127" name="Google Shape;127;p20"/>
          <p:cNvSpPr txBox="1"/>
          <p:nvPr>
            <p:ph type="title"/>
          </p:nvPr>
        </p:nvSpPr>
        <p:spPr>
          <a:xfrm>
            <a:off x="720000" y="1455450"/>
            <a:ext cx="3824700" cy="1569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8" name="Google Shape;128;p20"/>
          <p:cNvSpPr txBox="1"/>
          <p:nvPr>
            <p:ph idx="1" type="subTitle"/>
          </p:nvPr>
        </p:nvSpPr>
        <p:spPr>
          <a:xfrm>
            <a:off x="720000" y="2949150"/>
            <a:ext cx="3824700" cy="738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9" name="Google Shape;129;p20"/>
          <p:cNvSpPr/>
          <p:nvPr>
            <p:ph idx="2" type="pic"/>
          </p:nvPr>
        </p:nvSpPr>
        <p:spPr>
          <a:xfrm>
            <a:off x="5257800" y="0"/>
            <a:ext cx="3886200" cy="51480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grpSp>
        <p:nvGrpSpPr>
          <p:cNvPr id="16" name="Google Shape;16;p3"/>
          <p:cNvGrpSpPr/>
          <p:nvPr/>
        </p:nvGrpSpPr>
        <p:grpSpPr>
          <a:xfrm>
            <a:off x="-1469274" y="-2790360"/>
            <a:ext cx="13197573" cy="10524662"/>
            <a:chOff x="-1469274" y="-2790360"/>
            <a:chExt cx="13197573" cy="10524662"/>
          </a:xfrm>
        </p:grpSpPr>
        <p:pic>
          <p:nvPicPr>
            <p:cNvPr id="17" name="Google Shape;17;p3"/>
            <p:cNvPicPr preferRelativeResize="0"/>
            <p:nvPr/>
          </p:nvPicPr>
          <p:blipFill rotWithShape="1">
            <a:blip r:embed="rId2">
              <a:alphaModFix/>
            </a:blip>
            <a:srcRect b="0" l="0" r="0" t="0"/>
            <a:stretch/>
          </p:blipFill>
          <p:spPr>
            <a:xfrm flipH="1">
              <a:off x="-1469274" y="-2790360"/>
              <a:ext cx="9144003" cy="3705821"/>
            </a:xfrm>
            <a:prstGeom prst="rect">
              <a:avLst/>
            </a:prstGeom>
            <a:noFill/>
            <a:ln>
              <a:noFill/>
            </a:ln>
          </p:spPr>
        </p:pic>
        <p:pic>
          <p:nvPicPr>
            <p:cNvPr id="18" name="Google Shape;18;p3"/>
            <p:cNvPicPr preferRelativeResize="0"/>
            <p:nvPr/>
          </p:nvPicPr>
          <p:blipFill rotWithShape="1">
            <a:blip r:embed="rId3">
              <a:alphaModFix/>
            </a:blip>
            <a:srcRect b="0" l="0" r="0" t="0"/>
            <a:stretch/>
          </p:blipFill>
          <p:spPr>
            <a:xfrm flipH="1">
              <a:off x="5378756" y="2590800"/>
              <a:ext cx="6349542" cy="5143501"/>
            </a:xfrm>
            <a:prstGeom prst="rect">
              <a:avLst/>
            </a:prstGeom>
            <a:noFill/>
            <a:ln>
              <a:noFill/>
            </a:ln>
          </p:spPr>
        </p:pic>
        <p:pic>
          <p:nvPicPr>
            <p:cNvPr id="19" name="Google Shape;19;p3"/>
            <p:cNvPicPr preferRelativeResize="0"/>
            <p:nvPr/>
          </p:nvPicPr>
          <p:blipFill>
            <a:blip r:embed="rId4">
              <a:alphaModFix/>
            </a:blip>
            <a:stretch>
              <a:fillRect/>
            </a:stretch>
          </p:blipFill>
          <p:spPr>
            <a:xfrm flipH="1">
              <a:off x="-707795" y="2228850"/>
              <a:ext cx="4387547" cy="5143501"/>
            </a:xfrm>
            <a:prstGeom prst="rect">
              <a:avLst/>
            </a:prstGeom>
            <a:noFill/>
            <a:ln>
              <a:noFill/>
            </a:ln>
          </p:spPr>
        </p:pic>
      </p:grpSp>
      <p:sp>
        <p:nvSpPr>
          <p:cNvPr id="20" name="Google Shape;20;p3"/>
          <p:cNvSpPr txBox="1"/>
          <p:nvPr>
            <p:ph type="title"/>
          </p:nvPr>
        </p:nvSpPr>
        <p:spPr>
          <a:xfrm>
            <a:off x="2038200" y="2610600"/>
            <a:ext cx="5067600" cy="9543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hasCustomPrompt="1" idx="2" type="title"/>
          </p:nvPr>
        </p:nvSpPr>
        <p:spPr>
          <a:xfrm>
            <a:off x="3941100" y="1578600"/>
            <a:ext cx="1261800" cy="1108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30" name="Shape 130"/>
        <p:cNvGrpSpPr/>
        <p:nvPr/>
      </p:nvGrpSpPr>
      <p:grpSpPr>
        <a:xfrm>
          <a:off x="0" y="0"/>
          <a:ext cx="0" cy="0"/>
          <a:chOff x="0" y="0"/>
          <a:chExt cx="0" cy="0"/>
        </a:xfrm>
      </p:grpSpPr>
      <p:grpSp>
        <p:nvGrpSpPr>
          <p:cNvPr id="131" name="Google Shape;131;p21"/>
          <p:cNvGrpSpPr/>
          <p:nvPr/>
        </p:nvGrpSpPr>
        <p:grpSpPr>
          <a:xfrm>
            <a:off x="-5950625" y="-3546100"/>
            <a:ext cx="19201372" cy="10947436"/>
            <a:chOff x="-5950625" y="-3546100"/>
            <a:chExt cx="19201372" cy="10947436"/>
          </a:xfrm>
        </p:grpSpPr>
        <p:pic>
          <p:nvPicPr>
            <p:cNvPr id="132" name="Google Shape;132;p21"/>
            <p:cNvPicPr preferRelativeResize="0"/>
            <p:nvPr/>
          </p:nvPicPr>
          <p:blipFill rotWithShape="1">
            <a:blip r:embed="rId2">
              <a:alphaModFix/>
            </a:blip>
            <a:srcRect b="0" l="0" r="0" t="0"/>
            <a:stretch/>
          </p:blipFill>
          <p:spPr>
            <a:xfrm>
              <a:off x="6901205" y="-3546100"/>
              <a:ext cx="6349542" cy="5143501"/>
            </a:xfrm>
            <a:prstGeom prst="rect">
              <a:avLst/>
            </a:prstGeom>
            <a:noFill/>
            <a:ln>
              <a:noFill/>
            </a:ln>
          </p:spPr>
        </p:pic>
        <p:pic>
          <p:nvPicPr>
            <p:cNvPr id="133" name="Google Shape;133;p21"/>
            <p:cNvPicPr preferRelativeResize="0"/>
            <p:nvPr/>
          </p:nvPicPr>
          <p:blipFill rotWithShape="1">
            <a:blip r:embed="rId3">
              <a:alphaModFix/>
            </a:blip>
            <a:srcRect b="0" l="0" r="0" t="0"/>
            <a:stretch/>
          </p:blipFill>
          <p:spPr>
            <a:xfrm flipH="1" rot="10800000">
              <a:off x="-5950625" y="3695515"/>
              <a:ext cx="9144003" cy="3705821"/>
            </a:xfrm>
            <a:prstGeom prst="rect">
              <a:avLst/>
            </a:prstGeom>
            <a:noFill/>
            <a:ln>
              <a:noFill/>
            </a:ln>
          </p:spPr>
        </p:pic>
      </p:grpSp>
      <p:sp>
        <p:nvSpPr>
          <p:cNvPr id="134" name="Google Shape;134;p21"/>
          <p:cNvSpPr txBox="1"/>
          <p:nvPr>
            <p:ph type="title"/>
          </p:nvPr>
        </p:nvSpPr>
        <p:spPr>
          <a:xfrm>
            <a:off x="713225" y="1686300"/>
            <a:ext cx="3312000" cy="1108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5" name="Google Shape;135;p21"/>
          <p:cNvSpPr txBox="1"/>
          <p:nvPr>
            <p:ph idx="1" type="subTitle"/>
          </p:nvPr>
        </p:nvSpPr>
        <p:spPr>
          <a:xfrm>
            <a:off x="713225" y="2718300"/>
            <a:ext cx="3312000" cy="738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36" name="Shape 136"/>
        <p:cNvGrpSpPr/>
        <p:nvPr/>
      </p:nvGrpSpPr>
      <p:grpSpPr>
        <a:xfrm>
          <a:off x="0" y="0"/>
          <a:ext cx="0" cy="0"/>
          <a:chOff x="0" y="0"/>
          <a:chExt cx="0" cy="0"/>
        </a:xfrm>
      </p:grpSpPr>
      <p:grpSp>
        <p:nvGrpSpPr>
          <p:cNvPr id="137" name="Google Shape;137;p22"/>
          <p:cNvGrpSpPr/>
          <p:nvPr/>
        </p:nvGrpSpPr>
        <p:grpSpPr>
          <a:xfrm>
            <a:off x="-3447082" y="-4551434"/>
            <a:ext cx="14122109" cy="12508820"/>
            <a:chOff x="-3447082" y="-4551434"/>
            <a:chExt cx="14122109" cy="12508820"/>
          </a:xfrm>
        </p:grpSpPr>
        <p:pic>
          <p:nvPicPr>
            <p:cNvPr id="138" name="Google Shape;138;p22"/>
            <p:cNvPicPr preferRelativeResize="0"/>
            <p:nvPr/>
          </p:nvPicPr>
          <p:blipFill>
            <a:blip r:embed="rId2">
              <a:alphaModFix/>
            </a:blip>
            <a:stretch>
              <a:fillRect/>
            </a:stretch>
          </p:blipFill>
          <p:spPr>
            <a:xfrm flipH="1" rot="-2700000">
              <a:off x="-2271122" y="-3753450"/>
              <a:ext cx="4387544" cy="5143498"/>
            </a:xfrm>
            <a:prstGeom prst="rect">
              <a:avLst/>
            </a:prstGeom>
            <a:noFill/>
            <a:ln>
              <a:noFill/>
            </a:ln>
          </p:spPr>
        </p:pic>
        <p:pic>
          <p:nvPicPr>
            <p:cNvPr id="139" name="Google Shape;139;p22"/>
            <p:cNvPicPr preferRelativeResize="0"/>
            <p:nvPr/>
          </p:nvPicPr>
          <p:blipFill rotWithShape="1">
            <a:blip r:embed="rId3">
              <a:alphaModFix/>
            </a:blip>
            <a:srcRect b="0" l="0" r="0" t="0"/>
            <a:stretch/>
          </p:blipFill>
          <p:spPr>
            <a:xfrm flipH="1" rot="10800000">
              <a:off x="1531025" y="4251565"/>
              <a:ext cx="9144003" cy="3705821"/>
            </a:xfrm>
            <a:prstGeom prst="rect">
              <a:avLst/>
            </a:prstGeom>
            <a:noFill/>
            <a:ln>
              <a:noFill/>
            </a:ln>
          </p:spPr>
        </p:pic>
      </p:grpSp>
      <p:sp>
        <p:nvSpPr>
          <p:cNvPr id="140" name="Google Shape;140;p22"/>
          <p:cNvSpPr txBox="1"/>
          <p:nvPr>
            <p:ph type="title"/>
          </p:nvPr>
        </p:nvSpPr>
        <p:spPr>
          <a:xfrm>
            <a:off x="4412839" y="1919450"/>
            <a:ext cx="3593400" cy="646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1" name="Google Shape;141;p22"/>
          <p:cNvSpPr txBox="1"/>
          <p:nvPr>
            <p:ph idx="1" type="subTitle"/>
          </p:nvPr>
        </p:nvSpPr>
        <p:spPr>
          <a:xfrm>
            <a:off x="4413010" y="2485150"/>
            <a:ext cx="3593400" cy="738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142" name="Shape 142"/>
        <p:cNvGrpSpPr/>
        <p:nvPr/>
      </p:nvGrpSpPr>
      <p:grpSpPr>
        <a:xfrm>
          <a:off x="0" y="0"/>
          <a:ext cx="0" cy="0"/>
          <a:chOff x="0" y="0"/>
          <a:chExt cx="0" cy="0"/>
        </a:xfrm>
      </p:grpSpPr>
      <p:grpSp>
        <p:nvGrpSpPr>
          <p:cNvPr id="143" name="Google Shape;143;p23"/>
          <p:cNvGrpSpPr/>
          <p:nvPr/>
        </p:nvGrpSpPr>
        <p:grpSpPr>
          <a:xfrm>
            <a:off x="-4816000" y="-3066585"/>
            <a:ext cx="17191922" cy="11191412"/>
            <a:chOff x="-4816000" y="-3066585"/>
            <a:chExt cx="17191922" cy="11191412"/>
          </a:xfrm>
        </p:grpSpPr>
        <p:pic>
          <p:nvPicPr>
            <p:cNvPr id="144" name="Google Shape;144;p23"/>
            <p:cNvPicPr preferRelativeResize="0"/>
            <p:nvPr/>
          </p:nvPicPr>
          <p:blipFill rotWithShape="1">
            <a:blip r:embed="rId2">
              <a:alphaModFix/>
            </a:blip>
            <a:srcRect b="0" l="0" r="0" t="0"/>
            <a:stretch/>
          </p:blipFill>
          <p:spPr>
            <a:xfrm flipH="1">
              <a:off x="6026380" y="2981325"/>
              <a:ext cx="6349542" cy="5143501"/>
            </a:xfrm>
            <a:prstGeom prst="rect">
              <a:avLst/>
            </a:prstGeom>
            <a:noFill/>
            <a:ln>
              <a:noFill/>
            </a:ln>
          </p:spPr>
        </p:pic>
        <p:pic>
          <p:nvPicPr>
            <p:cNvPr id="145" name="Google Shape;145;p23"/>
            <p:cNvPicPr preferRelativeResize="0"/>
            <p:nvPr/>
          </p:nvPicPr>
          <p:blipFill rotWithShape="1">
            <a:blip r:embed="rId3">
              <a:alphaModFix/>
            </a:blip>
            <a:srcRect b="0" l="0" r="0" t="0"/>
            <a:stretch/>
          </p:blipFill>
          <p:spPr>
            <a:xfrm flipH="1">
              <a:off x="-762000" y="-3066585"/>
              <a:ext cx="9144003" cy="3705821"/>
            </a:xfrm>
            <a:prstGeom prst="rect">
              <a:avLst/>
            </a:prstGeom>
            <a:noFill/>
            <a:ln>
              <a:noFill/>
            </a:ln>
          </p:spPr>
        </p:pic>
        <p:pic>
          <p:nvPicPr>
            <p:cNvPr id="146" name="Google Shape;146;p23"/>
            <p:cNvPicPr preferRelativeResize="0"/>
            <p:nvPr/>
          </p:nvPicPr>
          <p:blipFill rotWithShape="1">
            <a:blip r:embed="rId3">
              <a:alphaModFix/>
            </a:blip>
            <a:srcRect b="0" l="0" r="0" t="0"/>
            <a:stretch/>
          </p:blipFill>
          <p:spPr>
            <a:xfrm flipH="1" rot="10800000">
              <a:off x="-4816000" y="4251565"/>
              <a:ext cx="9144003" cy="3705821"/>
            </a:xfrm>
            <a:prstGeom prst="rect">
              <a:avLst/>
            </a:prstGeom>
            <a:noFill/>
            <a:ln>
              <a:noFill/>
            </a:ln>
          </p:spPr>
        </p:pic>
      </p:grpSp>
      <p:sp>
        <p:nvSpPr>
          <p:cNvPr id="147" name="Google Shape;147;p23"/>
          <p:cNvSpPr txBox="1"/>
          <p:nvPr>
            <p:ph type="title"/>
          </p:nvPr>
        </p:nvSpPr>
        <p:spPr>
          <a:xfrm>
            <a:off x="1319058" y="2009550"/>
            <a:ext cx="4012200" cy="646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8" name="Google Shape;148;p23"/>
          <p:cNvSpPr txBox="1"/>
          <p:nvPr>
            <p:ph idx="1" type="subTitle"/>
          </p:nvPr>
        </p:nvSpPr>
        <p:spPr>
          <a:xfrm>
            <a:off x="1319058" y="2579850"/>
            <a:ext cx="4012200" cy="5541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2_1">
    <p:spTree>
      <p:nvGrpSpPr>
        <p:cNvPr id="149" name="Shape 149"/>
        <p:cNvGrpSpPr/>
        <p:nvPr/>
      </p:nvGrpSpPr>
      <p:grpSpPr>
        <a:xfrm>
          <a:off x="0" y="0"/>
          <a:ext cx="0" cy="0"/>
          <a:chOff x="0" y="0"/>
          <a:chExt cx="0" cy="0"/>
        </a:xfrm>
      </p:grpSpPr>
      <p:sp>
        <p:nvSpPr>
          <p:cNvPr id="150" name="Google Shape;150;p24"/>
          <p:cNvSpPr txBox="1"/>
          <p:nvPr>
            <p:ph type="title"/>
          </p:nvPr>
        </p:nvSpPr>
        <p:spPr>
          <a:xfrm>
            <a:off x="721389" y="448056"/>
            <a:ext cx="7708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 name="Google Shape;151;p24"/>
          <p:cNvSpPr txBox="1"/>
          <p:nvPr>
            <p:ph idx="1" type="body"/>
          </p:nvPr>
        </p:nvSpPr>
        <p:spPr>
          <a:xfrm>
            <a:off x="714113" y="1248250"/>
            <a:ext cx="7708800" cy="995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152933"/>
              </a:buClr>
              <a:buSzPts val="1200"/>
              <a:buFont typeface="Nunito"/>
              <a:buChar char="●"/>
              <a:defRPr/>
            </a:lvl1pPr>
            <a:lvl2pPr indent="-304800" lvl="1" marL="914400" rtl="0">
              <a:spcBef>
                <a:spcPts val="0"/>
              </a:spcBef>
              <a:spcAft>
                <a:spcPts val="0"/>
              </a:spcAft>
              <a:buClr>
                <a:srgbClr val="152933"/>
              </a:buClr>
              <a:buSzPts val="1200"/>
              <a:buFont typeface="Nunito"/>
              <a:buChar char="○"/>
              <a:defRPr/>
            </a:lvl2pPr>
            <a:lvl3pPr indent="-304800" lvl="2" marL="1371600" rtl="0">
              <a:spcBef>
                <a:spcPts val="0"/>
              </a:spcBef>
              <a:spcAft>
                <a:spcPts val="0"/>
              </a:spcAft>
              <a:buClr>
                <a:srgbClr val="152933"/>
              </a:buClr>
              <a:buSzPts val="1200"/>
              <a:buFont typeface="Nunito"/>
              <a:buChar char="■"/>
              <a:defRPr/>
            </a:lvl3pPr>
            <a:lvl4pPr indent="-304800" lvl="3" marL="1828800" rtl="0">
              <a:spcBef>
                <a:spcPts val="0"/>
              </a:spcBef>
              <a:spcAft>
                <a:spcPts val="0"/>
              </a:spcAft>
              <a:buClr>
                <a:srgbClr val="152933"/>
              </a:buClr>
              <a:buSzPts val="1200"/>
              <a:buFont typeface="Nunito"/>
              <a:buChar char="●"/>
              <a:defRPr/>
            </a:lvl4pPr>
            <a:lvl5pPr indent="-304800" lvl="4" marL="2286000" rtl="0">
              <a:spcBef>
                <a:spcPts val="0"/>
              </a:spcBef>
              <a:spcAft>
                <a:spcPts val="0"/>
              </a:spcAft>
              <a:buClr>
                <a:srgbClr val="152933"/>
              </a:buClr>
              <a:buSzPts val="1200"/>
              <a:buFont typeface="Nunito"/>
              <a:buChar char="○"/>
              <a:defRPr/>
            </a:lvl5pPr>
            <a:lvl6pPr indent="-304800" lvl="5" marL="2743200" rtl="0">
              <a:spcBef>
                <a:spcPts val="0"/>
              </a:spcBef>
              <a:spcAft>
                <a:spcPts val="0"/>
              </a:spcAft>
              <a:buClr>
                <a:srgbClr val="152933"/>
              </a:buClr>
              <a:buSzPts val="1200"/>
              <a:buFont typeface="Nunito"/>
              <a:buChar char="■"/>
              <a:defRPr/>
            </a:lvl6pPr>
            <a:lvl7pPr indent="-304800" lvl="6" marL="3200400" rtl="0">
              <a:spcBef>
                <a:spcPts val="0"/>
              </a:spcBef>
              <a:spcAft>
                <a:spcPts val="0"/>
              </a:spcAft>
              <a:buClr>
                <a:srgbClr val="152933"/>
              </a:buClr>
              <a:buSzPts val="1200"/>
              <a:buFont typeface="Nunito"/>
              <a:buChar char="●"/>
              <a:defRPr/>
            </a:lvl7pPr>
            <a:lvl8pPr indent="-304800" lvl="7" marL="3657600" rtl="0">
              <a:spcBef>
                <a:spcPts val="0"/>
              </a:spcBef>
              <a:spcAft>
                <a:spcPts val="0"/>
              </a:spcAft>
              <a:buClr>
                <a:srgbClr val="152933"/>
              </a:buClr>
              <a:buSzPts val="1200"/>
              <a:buFont typeface="Nunito"/>
              <a:buChar char="○"/>
              <a:defRPr/>
            </a:lvl8pPr>
            <a:lvl9pPr indent="-304800" lvl="8" marL="4114800" rtl="0">
              <a:spcBef>
                <a:spcPts val="0"/>
              </a:spcBef>
              <a:spcAft>
                <a:spcPts val="0"/>
              </a:spcAft>
              <a:buClr>
                <a:srgbClr val="152933"/>
              </a:buClr>
              <a:buSzPts val="1200"/>
              <a:buFont typeface="Nunito"/>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2" name="Shape 152"/>
        <p:cNvGrpSpPr/>
        <p:nvPr/>
      </p:nvGrpSpPr>
      <p:grpSpPr>
        <a:xfrm>
          <a:off x="0" y="0"/>
          <a:ext cx="0" cy="0"/>
          <a:chOff x="0" y="0"/>
          <a:chExt cx="0" cy="0"/>
        </a:xfrm>
      </p:grpSpPr>
      <p:grpSp>
        <p:nvGrpSpPr>
          <p:cNvPr id="153" name="Google Shape;153;p25"/>
          <p:cNvGrpSpPr/>
          <p:nvPr/>
        </p:nvGrpSpPr>
        <p:grpSpPr>
          <a:xfrm>
            <a:off x="-3370882" y="-4551434"/>
            <a:ext cx="16760534" cy="12565970"/>
            <a:chOff x="-3370882" y="-4551434"/>
            <a:chExt cx="16760534" cy="12565970"/>
          </a:xfrm>
        </p:grpSpPr>
        <p:pic>
          <p:nvPicPr>
            <p:cNvPr id="154" name="Google Shape;154;p25"/>
            <p:cNvPicPr preferRelativeResize="0"/>
            <p:nvPr/>
          </p:nvPicPr>
          <p:blipFill>
            <a:blip r:embed="rId2">
              <a:alphaModFix/>
            </a:blip>
            <a:stretch>
              <a:fillRect/>
            </a:stretch>
          </p:blipFill>
          <p:spPr>
            <a:xfrm flipH="1" rot="-2700000">
              <a:off x="-2194922" y="-3753450"/>
              <a:ext cx="4387544" cy="5143498"/>
            </a:xfrm>
            <a:prstGeom prst="rect">
              <a:avLst/>
            </a:prstGeom>
            <a:noFill/>
            <a:ln>
              <a:noFill/>
            </a:ln>
          </p:spPr>
        </p:pic>
        <p:pic>
          <p:nvPicPr>
            <p:cNvPr id="155" name="Google Shape;155;p25"/>
            <p:cNvPicPr preferRelativeResize="0"/>
            <p:nvPr/>
          </p:nvPicPr>
          <p:blipFill rotWithShape="1">
            <a:blip r:embed="rId3">
              <a:alphaModFix/>
            </a:blip>
            <a:srcRect b="0" l="0" r="0" t="0"/>
            <a:stretch/>
          </p:blipFill>
          <p:spPr>
            <a:xfrm flipH="1" rot="10800000">
              <a:off x="4245650" y="4308715"/>
              <a:ext cx="9144003" cy="3705821"/>
            </a:xfrm>
            <a:prstGeom prst="rect">
              <a:avLst/>
            </a:prstGeom>
            <a:noFill/>
            <a:ln>
              <a:noFill/>
            </a:ln>
          </p:spPr>
        </p:pic>
      </p:grpSp>
      <p:sp>
        <p:nvSpPr>
          <p:cNvPr id="156" name="Google Shape;156;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7" name="Google Shape;157;p25"/>
          <p:cNvSpPr txBox="1"/>
          <p:nvPr>
            <p:ph idx="1" type="subTitle"/>
          </p:nvPr>
        </p:nvSpPr>
        <p:spPr>
          <a:xfrm>
            <a:off x="4898325" y="2188025"/>
            <a:ext cx="2460900" cy="166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8" name="Google Shape;158;p25"/>
          <p:cNvSpPr txBox="1"/>
          <p:nvPr>
            <p:ph idx="2" type="subTitle"/>
          </p:nvPr>
        </p:nvSpPr>
        <p:spPr>
          <a:xfrm>
            <a:off x="1784750" y="2188025"/>
            <a:ext cx="2460900" cy="166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9" name="Google Shape;159;p25"/>
          <p:cNvSpPr txBox="1"/>
          <p:nvPr>
            <p:ph idx="3" type="subTitle"/>
          </p:nvPr>
        </p:nvSpPr>
        <p:spPr>
          <a:xfrm>
            <a:off x="1784751" y="1771625"/>
            <a:ext cx="2460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0" name="Google Shape;160;p25"/>
          <p:cNvSpPr txBox="1"/>
          <p:nvPr>
            <p:ph idx="4" type="subTitle"/>
          </p:nvPr>
        </p:nvSpPr>
        <p:spPr>
          <a:xfrm>
            <a:off x="4898350" y="1771625"/>
            <a:ext cx="24609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61" name="Shape 161"/>
        <p:cNvGrpSpPr/>
        <p:nvPr/>
      </p:nvGrpSpPr>
      <p:grpSpPr>
        <a:xfrm>
          <a:off x="0" y="0"/>
          <a:ext cx="0" cy="0"/>
          <a:chOff x="0" y="0"/>
          <a:chExt cx="0" cy="0"/>
        </a:xfrm>
      </p:grpSpPr>
      <p:grpSp>
        <p:nvGrpSpPr>
          <p:cNvPr id="162" name="Google Shape;162;p26"/>
          <p:cNvGrpSpPr/>
          <p:nvPr/>
        </p:nvGrpSpPr>
        <p:grpSpPr>
          <a:xfrm>
            <a:off x="-5121707" y="-3896607"/>
            <a:ext cx="18958404" cy="12282396"/>
            <a:chOff x="-5121707" y="-3896607"/>
            <a:chExt cx="18958404" cy="12282396"/>
          </a:xfrm>
        </p:grpSpPr>
        <p:pic>
          <p:nvPicPr>
            <p:cNvPr id="163" name="Google Shape;163;p26"/>
            <p:cNvPicPr preferRelativeResize="0"/>
            <p:nvPr/>
          </p:nvPicPr>
          <p:blipFill rotWithShape="1">
            <a:blip r:embed="rId2">
              <a:alphaModFix/>
            </a:blip>
            <a:srcRect b="0" l="0" r="0" t="0"/>
            <a:stretch/>
          </p:blipFill>
          <p:spPr>
            <a:xfrm flipH="1" rot="-6886526">
              <a:off x="6996455" y="-2508075"/>
              <a:ext cx="6349545" cy="5143503"/>
            </a:xfrm>
            <a:prstGeom prst="rect">
              <a:avLst/>
            </a:prstGeom>
            <a:noFill/>
            <a:ln>
              <a:noFill/>
            </a:ln>
          </p:spPr>
        </p:pic>
        <p:pic>
          <p:nvPicPr>
            <p:cNvPr id="164" name="Google Shape;164;p26"/>
            <p:cNvPicPr preferRelativeResize="0"/>
            <p:nvPr/>
          </p:nvPicPr>
          <p:blipFill rotWithShape="1">
            <a:blip r:embed="rId3">
              <a:alphaModFix/>
            </a:blip>
            <a:srcRect b="0" l="0" r="0" t="0"/>
            <a:stretch/>
          </p:blipFill>
          <p:spPr>
            <a:xfrm rot="2969597">
              <a:off x="-5315200" y="1853115"/>
              <a:ext cx="9144002" cy="3705821"/>
            </a:xfrm>
            <a:prstGeom prst="rect">
              <a:avLst/>
            </a:prstGeom>
            <a:noFill/>
            <a:ln>
              <a:noFill/>
            </a:ln>
          </p:spPr>
        </p:pic>
      </p:grpSp>
      <p:sp>
        <p:nvSpPr>
          <p:cNvPr id="165" name="Google Shape;165;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6" name="Google Shape;166;p26"/>
          <p:cNvSpPr txBox="1"/>
          <p:nvPr>
            <p:ph idx="1" type="subTitle"/>
          </p:nvPr>
        </p:nvSpPr>
        <p:spPr>
          <a:xfrm>
            <a:off x="4764002" y="1794875"/>
            <a:ext cx="3095400" cy="20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7" name="Google Shape;167;p26"/>
          <p:cNvSpPr txBox="1"/>
          <p:nvPr>
            <p:ph idx="2" type="subTitle"/>
          </p:nvPr>
        </p:nvSpPr>
        <p:spPr>
          <a:xfrm>
            <a:off x="1284598" y="1794875"/>
            <a:ext cx="3095400" cy="20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spTree>
      <p:nvGrpSpPr>
        <p:cNvPr id="168" name="Shape 168"/>
        <p:cNvGrpSpPr/>
        <p:nvPr/>
      </p:nvGrpSpPr>
      <p:grpSpPr>
        <a:xfrm>
          <a:off x="0" y="0"/>
          <a:ext cx="0" cy="0"/>
          <a:chOff x="0" y="0"/>
          <a:chExt cx="0" cy="0"/>
        </a:xfrm>
      </p:grpSpPr>
      <p:grpSp>
        <p:nvGrpSpPr>
          <p:cNvPr id="169" name="Google Shape;169;p27"/>
          <p:cNvGrpSpPr/>
          <p:nvPr/>
        </p:nvGrpSpPr>
        <p:grpSpPr>
          <a:xfrm>
            <a:off x="-2013950" y="-2872300"/>
            <a:ext cx="9144003" cy="10883236"/>
            <a:chOff x="-2013950" y="-2872300"/>
            <a:chExt cx="9144003" cy="10883236"/>
          </a:xfrm>
        </p:grpSpPr>
        <p:pic>
          <p:nvPicPr>
            <p:cNvPr id="170" name="Google Shape;170;p27"/>
            <p:cNvPicPr preferRelativeResize="0"/>
            <p:nvPr/>
          </p:nvPicPr>
          <p:blipFill>
            <a:blip r:embed="rId2">
              <a:alphaModFix/>
            </a:blip>
            <a:stretch>
              <a:fillRect/>
            </a:stretch>
          </p:blipFill>
          <p:spPr>
            <a:xfrm rot="10800000">
              <a:off x="-1480548" y="-2872300"/>
              <a:ext cx="4387547" cy="5143501"/>
            </a:xfrm>
            <a:prstGeom prst="rect">
              <a:avLst/>
            </a:prstGeom>
            <a:noFill/>
            <a:ln>
              <a:noFill/>
            </a:ln>
          </p:spPr>
        </p:pic>
        <p:pic>
          <p:nvPicPr>
            <p:cNvPr id="171" name="Google Shape;171;p27"/>
            <p:cNvPicPr preferRelativeResize="0"/>
            <p:nvPr/>
          </p:nvPicPr>
          <p:blipFill rotWithShape="1">
            <a:blip r:embed="rId3">
              <a:alphaModFix/>
            </a:blip>
            <a:srcRect b="0" l="0" r="0" t="0"/>
            <a:stretch/>
          </p:blipFill>
          <p:spPr>
            <a:xfrm flipH="1" rot="10800000">
              <a:off x="-2013950" y="4305115"/>
              <a:ext cx="9144003" cy="3705821"/>
            </a:xfrm>
            <a:prstGeom prst="rect">
              <a:avLst/>
            </a:prstGeom>
            <a:noFill/>
            <a:ln>
              <a:noFill/>
            </a:ln>
          </p:spPr>
        </p:pic>
      </p:grpSp>
      <p:sp>
        <p:nvSpPr>
          <p:cNvPr id="172" name="Google Shape;172;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3" name="Google Shape;173;p27"/>
          <p:cNvSpPr txBox="1"/>
          <p:nvPr>
            <p:ph idx="1" type="body"/>
          </p:nvPr>
        </p:nvSpPr>
        <p:spPr>
          <a:xfrm>
            <a:off x="715100" y="1558275"/>
            <a:ext cx="3558900" cy="2344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152933"/>
              </a:buClr>
              <a:buSzPts val="1200"/>
              <a:buFont typeface="Nunito"/>
              <a:buChar char="●"/>
              <a:defRPr/>
            </a:lvl1pPr>
            <a:lvl2pPr indent="-304800" lvl="1" marL="914400" rtl="0">
              <a:spcBef>
                <a:spcPts val="0"/>
              </a:spcBef>
              <a:spcAft>
                <a:spcPts val="0"/>
              </a:spcAft>
              <a:buClr>
                <a:srgbClr val="152933"/>
              </a:buClr>
              <a:buSzPts val="1200"/>
              <a:buFont typeface="Nunito"/>
              <a:buChar char="○"/>
              <a:defRPr/>
            </a:lvl2pPr>
            <a:lvl3pPr indent="-304800" lvl="2" marL="1371600" rtl="0">
              <a:spcBef>
                <a:spcPts val="0"/>
              </a:spcBef>
              <a:spcAft>
                <a:spcPts val="0"/>
              </a:spcAft>
              <a:buClr>
                <a:srgbClr val="152933"/>
              </a:buClr>
              <a:buSzPts val="1200"/>
              <a:buFont typeface="Nunito"/>
              <a:buChar char="■"/>
              <a:defRPr/>
            </a:lvl3pPr>
            <a:lvl4pPr indent="-304800" lvl="3" marL="1828800" rtl="0">
              <a:spcBef>
                <a:spcPts val="0"/>
              </a:spcBef>
              <a:spcAft>
                <a:spcPts val="0"/>
              </a:spcAft>
              <a:buClr>
                <a:srgbClr val="152933"/>
              </a:buClr>
              <a:buSzPts val="1200"/>
              <a:buFont typeface="Nunito"/>
              <a:buChar char="●"/>
              <a:defRPr/>
            </a:lvl4pPr>
            <a:lvl5pPr indent="-304800" lvl="4" marL="2286000" rtl="0">
              <a:spcBef>
                <a:spcPts val="0"/>
              </a:spcBef>
              <a:spcAft>
                <a:spcPts val="0"/>
              </a:spcAft>
              <a:buClr>
                <a:srgbClr val="152933"/>
              </a:buClr>
              <a:buSzPts val="1200"/>
              <a:buFont typeface="Nunito"/>
              <a:buChar char="○"/>
              <a:defRPr/>
            </a:lvl5pPr>
            <a:lvl6pPr indent="-304800" lvl="5" marL="2743200" rtl="0">
              <a:spcBef>
                <a:spcPts val="0"/>
              </a:spcBef>
              <a:spcAft>
                <a:spcPts val="0"/>
              </a:spcAft>
              <a:buClr>
                <a:srgbClr val="152933"/>
              </a:buClr>
              <a:buSzPts val="1200"/>
              <a:buFont typeface="Nunito"/>
              <a:buChar char="■"/>
              <a:defRPr/>
            </a:lvl6pPr>
            <a:lvl7pPr indent="-304800" lvl="6" marL="3200400" rtl="0">
              <a:spcBef>
                <a:spcPts val="0"/>
              </a:spcBef>
              <a:spcAft>
                <a:spcPts val="0"/>
              </a:spcAft>
              <a:buClr>
                <a:srgbClr val="152933"/>
              </a:buClr>
              <a:buSzPts val="1200"/>
              <a:buFont typeface="Nunito"/>
              <a:buChar char="●"/>
              <a:defRPr/>
            </a:lvl7pPr>
            <a:lvl8pPr indent="-304800" lvl="7" marL="3657600" rtl="0">
              <a:spcBef>
                <a:spcPts val="0"/>
              </a:spcBef>
              <a:spcAft>
                <a:spcPts val="0"/>
              </a:spcAft>
              <a:buClr>
                <a:srgbClr val="152933"/>
              </a:buClr>
              <a:buSzPts val="1200"/>
              <a:buFont typeface="Nunito"/>
              <a:buChar char="○"/>
              <a:defRPr/>
            </a:lvl8pPr>
            <a:lvl9pPr indent="-304800" lvl="8" marL="4114800" rtl="0">
              <a:spcBef>
                <a:spcPts val="0"/>
              </a:spcBef>
              <a:spcAft>
                <a:spcPts val="0"/>
              </a:spcAft>
              <a:buClr>
                <a:srgbClr val="152933"/>
              </a:buClr>
              <a:buSzPts val="1200"/>
              <a:buFont typeface="Nunito"/>
              <a:buChar char="■"/>
              <a:defRPr/>
            </a:lvl9pPr>
          </a:lstStyle>
          <a:p/>
        </p:txBody>
      </p:sp>
      <p:sp>
        <p:nvSpPr>
          <p:cNvPr id="174" name="Google Shape;174;p27"/>
          <p:cNvSpPr txBox="1"/>
          <p:nvPr>
            <p:ph idx="2" type="body"/>
          </p:nvPr>
        </p:nvSpPr>
        <p:spPr>
          <a:xfrm>
            <a:off x="4871800" y="1554479"/>
            <a:ext cx="3557100" cy="2344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152933"/>
              </a:buClr>
              <a:buSzPts val="1200"/>
              <a:buFont typeface="Nunito"/>
              <a:buChar char="●"/>
              <a:defRPr/>
            </a:lvl1pPr>
            <a:lvl2pPr indent="-304800" lvl="1" marL="914400" rtl="0">
              <a:spcBef>
                <a:spcPts val="0"/>
              </a:spcBef>
              <a:spcAft>
                <a:spcPts val="0"/>
              </a:spcAft>
              <a:buClr>
                <a:srgbClr val="152933"/>
              </a:buClr>
              <a:buSzPts val="1200"/>
              <a:buFont typeface="Nunito"/>
              <a:buChar char="○"/>
              <a:defRPr/>
            </a:lvl2pPr>
            <a:lvl3pPr indent="-304800" lvl="2" marL="1371600" rtl="0">
              <a:spcBef>
                <a:spcPts val="0"/>
              </a:spcBef>
              <a:spcAft>
                <a:spcPts val="0"/>
              </a:spcAft>
              <a:buClr>
                <a:srgbClr val="152933"/>
              </a:buClr>
              <a:buSzPts val="1200"/>
              <a:buFont typeface="Nunito"/>
              <a:buChar char="■"/>
              <a:defRPr/>
            </a:lvl3pPr>
            <a:lvl4pPr indent="-304800" lvl="3" marL="1828800" rtl="0">
              <a:spcBef>
                <a:spcPts val="0"/>
              </a:spcBef>
              <a:spcAft>
                <a:spcPts val="0"/>
              </a:spcAft>
              <a:buClr>
                <a:srgbClr val="152933"/>
              </a:buClr>
              <a:buSzPts val="1200"/>
              <a:buFont typeface="Nunito"/>
              <a:buChar char="●"/>
              <a:defRPr/>
            </a:lvl4pPr>
            <a:lvl5pPr indent="-304800" lvl="4" marL="2286000" rtl="0">
              <a:spcBef>
                <a:spcPts val="0"/>
              </a:spcBef>
              <a:spcAft>
                <a:spcPts val="0"/>
              </a:spcAft>
              <a:buClr>
                <a:srgbClr val="152933"/>
              </a:buClr>
              <a:buSzPts val="1200"/>
              <a:buFont typeface="Nunito"/>
              <a:buChar char="○"/>
              <a:defRPr/>
            </a:lvl5pPr>
            <a:lvl6pPr indent="-304800" lvl="5" marL="2743200" rtl="0">
              <a:spcBef>
                <a:spcPts val="0"/>
              </a:spcBef>
              <a:spcAft>
                <a:spcPts val="0"/>
              </a:spcAft>
              <a:buClr>
                <a:srgbClr val="152933"/>
              </a:buClr>
              <a:buSzPts val="1200"/>
              <a:buFont typeface="Nunito"/>
              <a:buChar char="■"/>
              <a:defRPr/>
            </a:lvl6pPr>
            <a:lvl7pPr indent="-304800" lvl="6" marL="3200400" rtl="0">
              <a:spcBef>
                <a:spcPts val="0"/>
              </a:spcBef>
              <a:spcAft>
                <a:spcPts val="0"/>
              </a:spcAft>
              <a:buClr>
                <a:srgbClr val="152933"/>
              </a:buClr>
              <a:buSzPts val="1200"/>
              <a:buFont typeface="Nunito"/>
              <a:buChar char="●"/>
              <a:defRPr/>
            </a:lvl7pPr>
            <a:lvl8pPr indent="-304800" lvl="7" marL="3657600" rtl="0">
              <a:spcBef>
                <a:spcPts val="0"/>
              </a:spcBef>
              <a:spcAft>
                <a:spcPts val="0"/>
              </a:spcAft>
              <a:buClr>
                <a:srgbClr val="152933"/>
              </a:buClr>
              <a:buSzPts val="1200"/>
              <a:buFont typeface="Nunito"/>
              <a:buChar char="○"/>
              <a:defRPr/>
            </a:lvl8pPr>
            <a:lvl9pPr indent="-304800" lvl="8" marL="4114800" rtl="0">
              <a:spcBef>
                <a:spcPts val="0"/>
              </a:spcBef>
              <a:spcAft>
                <a:spcPts val="0"/>
              </a:spcAft>
              <a:buClr>
                <a:srgbClr val="152933"/>
              </a:buClr>
              <a:buSzPts val="1200"/>
              <a:buFont typeface="Nunito"/>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75" name="Shape 175"/>
        <p:cNvGrpSpPr/>
        <p:nvPr/>
      </p:nvGrpSpPr>
      <p:grpSpPr>
        <a:xfrm>
          <a:off x="0" y="0"/>
          <a:ext cx="0" cy="0"/>
          <a:chOff x="0" y="0"/>
          <a:chExt cx="0" cy="0"/>
        </a:xfrm>
      </p:grpSpPr>
      <p:grpSp>
        <p:nvGrpSpPr>
          <p:cNvPr id="176" name="Google Shape;176;p28"/>
          <p:cNvGrpSpPr/>
          <p:nvPr/>
        </p:nvGrpSpPr>
        <p:grpSpPr>
          <a:xfrm>
            <a:off x="-5486707" y="-2618585"/>
            <a:ext cx="16111256" cy="10964488"/>
            <a:chOff x="-5486707" y="-2618585"/>
            <a:chExt cx="16111256" cy="10964488"/>
          </a:xfrm>
        </p:grpSpPr>
        <p:pic>
          <p:nvPicPr>
            <p:cNvPr id="177" name="Google Shape;177;p28"/>
            <p:cNvPicPr preferRelativeResize="0"/>
            <p:nvPr/>
          </p:nvPicPr>
          <p:blipFill rotWithShape="1">
            <a:blip r:embed="rId2">
              <a:alphaModFix/>
            </a:blip>
            <a:srcRect b="0" l="0" r="0" t="0"/>
            <a:stretch/>
          </p:blipFill>
          <p:spPr>
            <a:xfrm rot="-9497111">
              <a:off x="-5125598" y="3079989"/>
              <a:ext cx="9144001" cy="3705821"/>
            </a:xfrm>
            <a:prstGeom prst="rect">
              <a:avLst/>
            </a:prstGeom>
            <a:noFill/>
            <a:ln>
              <a:noFill/>
            </a:ln>
          </p:spPr>
        </p:pic>
        <p:pic>
          <p:nvPicPr>
            <p:cNvPr id="178" name="Google Shape;178;p28"/>
            <p:cNvPicPr preferRelativeResize="0"/>
            <p:nvPr/>
          </p:nvPicPr>
          <p:blipFill>
            <a:blip r:embed="rId3">
              <a:alphaModFix/>
            </a:blip>
            <a:stretch>
              <a:fillRect/>
            </a:stretch>
          </p:blipFill>
          <p:spPr>
            <a:xfrm flipH="1" rot="10800000">
              <a:off x="6237002" y="-2618585"/>
              <a:ext cx="4387547" cy="5143501"/>
            </a:xfrm>
            <a:prstGeom prst="rect">
              <a:avLst/>
            </a:prstGeom>
            <a:noFill/>
            <a:ln>
              <a:noFill/>
            </a:ln>
          </p:spPr>
        </p:pic>
      </p:grpSp>
      <p:sp>
        <p:nvSpPr>
          <p:cNvPr id="179" name="Google Shape;179;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0" name="Google Shape;180;p28"/>
          <p:cNvSpPr txBox="1"/>
          <p:nvPr>
            <p:ph idx="1" type="subTitle"/>
          </p:nvPr>
        </p:nvSpPr>
        <p:spPr>
          <a:xfrm>
            <a:off x="713197" y="2372530"/>
            <a:ext cx="2309700" cy="1293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1" name="Google Shape;181;p28"/>
          <p:cNvSpPr txBox="1"/>
          <p:nvPr>
            <p:ph idx="2" type="subTitle"/>
          </p:nvPr>
        </p:nvSpPr>
        <p:spPr>
          <a:xfrm>
            <a:off x="3417146" y="2372530"/>
            <a:ext cx="2309700" cy="1293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2" name="Google Shape;182;p28"/>
          <p:cNvSpPr txBox="1"/>
          <p:nvPr>
            <p:ph idx="3" type="subTitle"/>
          </p:nvPr>
        </p:nvSpPr>
        <p:spPr>
          <a:xfrm>
            <a:off x="6121103" y="2372530"/>
            <a:ext cx="2309700" cy="1293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3" name="Google Shape;183;p28"/>
          <p:cNvSpPr txBox="1"/>
          <p:nvPr>
            <p:ph idx="4" type="subTitle"/>
          </p:nvPr>
        </p:nvSpPr>
        <p:spPr>
          <a:xfrm>
            <a:off x="713197" y="1956125"/>
            <a:ext cx="2309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4" name="Google Shape;184;p28"/>
          <p:cNvSpPr txBox="1"/>
          <p:nvPr>
            <p:ph idx="5" type="subTitle"/>
          </p:nvPr>
        </p:nvSpPr>
        <p:spPr>
          <a:xfrm>
            <a:off x="3417150" y="1956125"/>
            <a:ext cx="2309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5" name="Google Shape;185;p28"/>
          <p:cNvSpPr txBox="1"/>
          <p:nvPr>
            <p:ph idx="6" type="subTitle"/>
          </p:nvPr>
        </p:nvSpPr>
        <p:spPr>
          <a:xfrm>
            <a:off x="6121103" y="1956125"/>
            <a:ext cx="2309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86" name="Shape 186"/>
        <p:cNvGrpSpPr/>
        <p:nvPr/>
      </p:nvGrpSpPr>
      <p:grpSpPr>
        <a:xfrm>
          <a:off x="0" y="0"/>
          <a:ext cx="0" cy="0"/>
          <a:chOff x="0" y="0"/>
          <a:chExt cx="0" cy="0"/>
        </a:xfrm>
      </p:grpSpPr>
      <p:grpSp>
        <p:nvGrpSpPr>
          <p:cNvPr id="187" name="Google Shape;187;p29"/>
          <p:cNvGrpSpPr/>
          <p:nvPr/>
        </p:nvGrpSpPr>
        <p:grpSpPr>
          <a:xfrm>
            <a:off x="-1408557" y="-2971010"/>
            <a:ext cx="15719281" cy="12321938"/>
            <a:chOff x="-1408557" y="-2971010"/>
            <a:chExt cx="15719281" cy="12321938"/>
          </a:xfrm>
        </p:grpSpPr>
        <p:pic>
          <p:nvPicPr>
            <p:cNvPr id="188" name="Google Shape;188;p29"/>
            <p:cNvPicPr preferRelativeResize="0"/>
            <p:nvPr/>
          </p:nvPicPr>
          <p:blipFill rotWithShape="1">
            <a:blip r:embed="rId2">
              <a:alphaModFix/>
            </a:blip>
            <a:srcRect b="0" l="0" r="0" t="0"/>
            <a:stretch/>
          </p:blipFill>
          <p:spPr>
            <a:xfrm flipH="1" rot="9497111">
              <a:off x="4805613" y="4085014"/>
              <a:ext cx="9144001" cy="3705821"/>
            </a:xfrm>
            <a:prstGeom prst="rect">
              <a:avLst/>
            </a:prstGeom>
            <a:noFill/>
            <a:ln>
              <a:noFill/>
            </a:ln>
          </p:spPr>
        </p:pic>
        <p:pic>
          <p:nvPicPr>
            <p:cNvPr id="189" name="Google Shape;189;p29"/>
            <p:cNvPicPr preferRelativeResize="0"/>
            <p:nvPr/>
          </p:nvPicPr>
          <p:blipFill>
            <a:blip r:embed="rId3">
              <a:alphaModFix/>
            </a:blip>
            <a:stretch>
              <a:fillRect/>
            </a:stretch>
          </p:blipFill>
          <p:spPr>
            <a:xfrm rot="10800000">
              <a:off x="-1408557" y="-2971010"/>
              <a:ext cx="4387547" cy="5143501"/>
            </a:xfrm>
            <a:prstGeom prst="rect">
              <a:avLst/>
            </a:prstGeom>
            <a:noFill/>
            <a:ln>
              <a:noFill/>
            </a:ln>
          </p:spPr>
        </p:pic>
      </p:grpSp>
      <p:sp>
        <p:nvSpPr>
          <p:cNvPr id="190" name="Google Shape;190;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1" name="Google Shape;191;p29"/>
          <p:cNvSpPr txBox="1"/>
          <p:nvPr>
            <p:ph idx="1" type="subTitle"/>
          </p:nvPr>
        </p:nvSpPr>
        <p:spPr>
          <a:xfrm>
            <a:off x="713197" y="3432280"/>
            <a:ext cx="23097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2" name="Google Shape;192;p29"/>
          <p:cNvSpPr txBox="1"/>
          <p:nvPr>
            <p:ph idx="2" type="subTitle"/>
          </p:nvPr>
        </p:nvSpPr>
        <p:spPr>
          <a:xfrm>
            <a:off x="3417148" y="3432280"/>
            <a:ext cx="23097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3" name="Google Shape;193;p29"/>
          <p:cNvSpPr txBox="1"/>
          <p:nvPr>
            <p:ph idx="3" type="subTitle"/>
          </p:nvPr>
        </p:nvSpPr>
        <p:spPr>
          <a:xfrm>
            <a:off x="6121103" y="3432280"/>
            <a:ext cx="2309700" cy="554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4" name="Google Shape;194;p29"/>
          <p:cNvSpPr txBox="1"/>
          <p:nvPr>
            <p:ph idx="4" type="subTitle"/>
          </p:nvPr>
        </p:nvSpPr>
        <p:spPr>
          <a:xfrm>
            <a:off x="713197" y="3015875"/>
            <a:ext cx="2309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195" name="Google Shape;195;p29"/>
          <p:cNvSpPr txBox="1"/>
          <p:nvPr>
            <p:ph idx="5" type="subTitle"/>
          </p:nvPr>
        </p:nvSpPr>
        <p:spPr>
          <a:xfrm>
            <a:off x="3417148" y="3015875"/>
            <a:ext cx="2309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196" name="Google Shape;196;p29"/>
          <p:cNvSpPr txBox="1"/>
          <p:nvPr>
            <p:ph idx="6" type="subTitle"/>
          </p:nvPr>
        </p:nvSpPr>
        <p:spPr>
          <a:xfrm>
            <a:off x="6121103" y="3015875"/>
            <a:ext cx="2309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7" name="Shape 197"/>
        <p:cNvGrpSpPr/>
        <p:nvPr/>
      </p:nvGrpSpPr>
      <p:grpSpPr>
        <a:xfrm>
          <a:off x="0" y="0"/>
          <a:ext cx="0" cy="0"/>
          <a:chOff x="0" y="0"/>
          <a:chExt cx="0" cy="0"/>
        </a:xfrm>
      </p:grpSpPr>
      <p:grpSp>
        <p:nvGrpSpPr>
          <p:cNvPr id="198" name="Google Shape;198;p30"/>
          <p:cNvGrpSpPr/>
          <p:nvPr/>
        </p:nvGrpSpPr>
        <p:grpSpPr>
          <a:xfrm>
            <a:off x="-3664625" y="-3171360"/>
            <a:ext cx="15888147" cy="11219987"/>
            <a:chOff x="-3664625" y="-3171360"/>
            <a:chExt cx="15888147" cy="11219987"/>
          </a:xfrm>
        </p:grpSpPr>
        <p:pic>
          <p:nvPicPr>
            <p:cNvPr id="199" name="Google Shape;199;p30"/>
            <p:cNvPicPr preferRelativeResize="0"/>
            <p:nvPr/>
          </p:nvPicPr>
          <p:blipFill rotWithShape="1">
            <a:blip r:embed="rId2">
              <a:alphaModFix/>
            </a:blip>
            <a:srcRect b="0" l="0" r="0" t="0"/>
            <a:stretch/>
          </p:blipFill>
          <p:spPr>
            <a:xfrm flipH="1">
              <a:off x="5873980" y="2905125"/>
              <a:ext cx="6349542" cy="5143501"/>
            </a:xfrm>
            <a:prstGeom prst="rect">
              <a:avLst/>
            </a:prstGeom>
            <a:noFill/>
            <a:ln>
              <a:noFill/>
            </a:ln>
          </p:spPr>
        </p:pic>
        <p:pic>
          <p:nvPicPr>
            <p:cNvPr id="200" name="Google Shape;200;p30"/>
            <p:cNvPicPr preferRelativeResize="0"/>
            <p:nvPr/>
          </p:nvPicPr>
          <p:blipFill rotWithShape="1">
            <a:blip r:embed="rId3">
              <a:alphaModFix/>
            </a:blip>
            <a:srcRect b="0" l="0" r="0" t="0"/>
            <a:stretch/>
          </p:blipFill>
          <p:spPr>
            <a:xfrm flipH="1">
              <a:off x="-3664625" y="-3171360"/>
              <a:ext cx="9144003" cy="3705821"/>
            </a:xfrm>
            <a:prstGeom prst="rect">
              <a:avLst/>
            </a:prstGeom>
            <a:noFill/>
            <a:ln>
              <a:noFill/>
            </a:ln>
          </p:spPr>
        </p:pic>
      </p:grpSp>
      <p:sp>
        <p:nvSpPr>
          <p:cNvPr id="201" name="Google Shape;201;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2" name="Google Shape;202;p30"/>
          <p:cNvSpPr txBox="1"/>
          <p:nvPr>
            <p:ph idx="1" type="subTitle"/>
          </p:nvPr>
        </p:nvSpPr>
        <p:spPr>
          <a:xfrm>
            <a:off x="1519924" y="1767800"/>
            <a:ext cx="28110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3" name="Google Shape;203;p30"/>
          <p:cNvSpPr txBox="1"/>
          <p:nvPr>
            <p:ph idx="2" type="subTitle"/>
          </p:nvPr>
        </p:nvSpPr>
        <p:spPr>
          <a:xfrm>
            <a:off x="4813076" y="1767800"/>
            <a:ext cx="28110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4" name="Google Shape;204;p30"/>
          <p:cNvSpPr txBox="1"/>
          <p:nvPr>
            <p:ph idx="3" type="subTitle"/>
          </p:nvPr>
        </p:nvSpPr>
        <p:spPr>
          <a:xfrm>
            <a:off x="1519924" y="3276050"/>
            <a:ext cx="28110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5" name="Google Shape;205;p30"/>
          <p:cNvSpPr txBox="1"/>
          <p:nvPr>
            <p:ph idx="4" type="subTitle"/>
          </p:nvPr>
        </p:nvSpPr>
        <p:spPr>
          <a:xfrm>
            <a:off x="4813076" y="3276050"/>
            <a:ext cx="28110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6" name="Google Shape;206;p30"/>
          <p:cNvSpPr txBox="1"/>
          <p:nvPr>
            <p:ph idx="5" type="subTitle"/>
          </p:nvPr>
        </p:nvSpPr>
        <p:spPr>
          <a:xfrm>
            <a:off x="1519924" y="1351400"/>
            <a:ext cx="28110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07" name="Google Shape;207;p30"/>
          <p:cNvSpPr txBox="1"/>
          <p:nvPr>
            <p:ph idx="6" type="subTitle"/>
          </p:nvPr>
        </p:nvSpPr>
        <p:spPr>
          <a:xfrm>
            <a:off x="1519924" y="2859650"/>
            <a:ext cx="28110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08" name="Google Shape;208;p30"/>
          <p:cNvSpPr txBox="1"/>
          <p:nvPr>
            <p:ph idx="7" type="subTitle"/>
          </p:nvPr>
        </p:nvSpPr>
        <p:spPr>
          <a:xfrm>
            <a:off x="4813049" y="1351400"/>
            <a:ext cx="28110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09" name="Google Shape;209;p30"/>
          <p:cNvSpPr txBox="1"/>
          <p:nvPr>
            <p:ph idx="8" type="subTitle"/>
          </p:nvPr>
        </p:nvSpPr>
        <p:spPr>
          <a:xfrm>
            <a:off x="4813049" y="2859650"/>
            <a:ext cx="28110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grpSp>
        <p:nvGrpSpPr>
          <p:cNvPr id="23" name="Google Shape;23;p4"/>
          <p:cNvGrpSpPr/>
          <p:nvPr/>
        </p:nvGrpSpPr>
        <p:grpSpPr>
          <a:xfrm>
            <a:off x="-1480548" y="-2872300"/>
            <a:ext cx="14875201" cy="10883236"/>
            <a:chOff x="-1480548" y="-2872300"/>
            <a:chExt cx="14875201" cy="10883236"/>
          </a:xfrm>
        </p:grpSpPr>
        <p:pic>
          <p:nvPicPr>
            <p:cNvPr id="24" name="Google Shape;24;p4"/>
            <p:cNvPicPr preferRelativeResize="0"/>
            <p:nvPr/>
          </p:nvPicPr>
          <p:blipFill>
            <a:blip r:embed="rId2">
              <a:alphaModFix/>
            </a:blip>
            <a:stretch>
              <a:fillRect/>
            </a:stretch>
          </p:blipFill>
          <p:spPr>
            <a:xfrm rot="10800000">
              <a:off x="-1480548" y="-2872300"/>
              <a:ext cx="4387547" cy="5143501"/>
            </a:xfrm>
            <a:prstGeom prst="rect">
              <a:avLst/>
            </a:prstGeom>
            <a:noFill/>
            <a:ln>
              <a:noFill/>
            </a:ln>
          </p:spPr>
        </p:pic>
        <p:pic>
          <p:nvPicPr>
            <p:cNvPr id="25" name="Google Shape;25;p4"/>
            <p:cNvPicPr preferRelativeResize="0"/>
            <p:nvPr/>
          </p:nvPicPr>
          <p:blipFill rotWithShape="1">
            <a:blip r:embed="rId3">
              <a:alphaModFix/>
            </a:blip>
            <a:srcRect b="0" l="0" r="0" t="0"/>
            <a:stretch/>
          </p:blipFill>
          <p:spPr>
            <a:xfrm flipH="1" rot="10800000">
              <a:off x="4250650" y="4305115"/>
              <a:ext cx="9144003" cy="3705821"/>
            </a:xfrm>
            <a:prstGeom prst="rect">
              <a:avLst/>
            </a:prstGeom>
            <a:noFill/>
            <a:ln>
              <a:noFill/>
            </a:ln>
          </p:spPr>
        </p:pic>
      </p:grpSp>
      <p:sp>
        <p:nvSpPr>
          <p:cNvPr id="26" name="Google Shape;2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 name="Google Shape;27;p4"/>
          <p:cNvSpPr txBox="1"/>
          <p:nvPr>
            <p:ph idx="1" type="subTitle"/>
          </p:nvPr>
        </p:nvSpPr>
        <p:spPr>
          <a:xfrm>
            <a:off x="720002" y="1099401"/>
            <a:ext cx="7704000" cy="3693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9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7_1">
    <p:spTree>
      <p:nvGrpSpPr>
        <p:cNvPr id="210" name="Shape 210"/>
        <p:cNvGrpSpPr/>
        <p:nvPr/>
      </p:nvGrpSpPr>
      <p:grpSpPr>
        <a:xfrm>
          <a:off x="0" y="0"/>
          <a:ext cx="0" cy="0"/>
          <a:chOff x="0" y="0"/>
          <a:chExt cx="0" cy="0"/>
        </a:xfrm>
      </p:grpSpPr>
      <p:grpSp>
        <p:nvGrpSpPr>
          <p:cNvPr id="211" name="Google Shape;211;p31"/>
          <p:cNvGrpSpPr/>
          <p:nvPr/>
        </p:nvGrpSpPr>
        <p:grpSpPr>
          <a:xfrm flipH="1">
            <a:off x="-3336773" y="-4209191"/>
            <a:ext cx="14286840" cy="11676792"/>
            <a:chOff x="-1736573" y="-4209191"/>
            <a:chExt cx="14286840" cy="11676792"/>
          </a:xfrm>
        </p:grpSpPr>
        <p:pic>
          <p:nvPicPr>
            <p:cNvPr id="212" name="Google Shape;212;p31"/>
            <p:cNvPicPr preferRelativeResize="0"/>
            <p:nvPr/>
          </p:nvPicPr>
          <p:blipFill>
            <a:blip r:embed="rId2">
              <a:alphaModFix/>
            </a:blip>
            <a:stretch>
              <a:fillRect/>
            </a:stretch>
          </p:blipFill>
          <p:spPr>
            <a:xfrm flipH="1">
              <a:off x="-1736573" y="2324100"/>
              <a:ext cx="4387547" cy="5143501"/>
            </a:xfrm>
            <a:prstGeom prst="rect">
              <a:avLst/>
            </a:prstGeom>
            <a:noFill/>
            <a:ln>
              <a:noFill/>
            </a:ln>
          </p:spPr>
        </p:pic>
        <p:pic>
          <p:nvPicPr>
            <p:cNvPr id="213" name="Google Shape;213;p31"/>
            <p:cNvPicPr preferRelativeResize="0"/>
            <p:nvPr/>
          </p:nvPicPr>
          <p:blipFill rotWithShape="1">
            <a:blip r:embed="rId3">
              <a:alphaModFix/>
            </a:blip>
            <a:srcRect b="0" l="0" r="0" t="0"/>
            <a:stretch/>
          </p:blipFill>
          <p:spPr>
            <a:xfrm rot="5141246">
              <a:off x="5786796" y="-1363711"/>
              <a:ext cx="9144006" cy="3705823"/>
            </a:xfrm>
            <a:prstGeom prst="rect">
              <a:avLst/>
            </a:prstGeom>
            <a:noFill/>
            <a:ln>
              <a:noFill/>
            </a:ln>
          </p:spPr>
        </p:pic>
      </p:grpSp>
      <p:sp>
        <p:nvSpPr>
          <p:cNvPr id="214" name="Google Shape;214;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5" name="Google Shape;215;p31"/>
          <p:cNvSpPr txBox="1"/>
          <p:nvPr>
            <p:ph idx="1" type="subTitle"/>
          </p:nvPr>
        </p:nvSpPr>
        <p:spPr>
          <a:xfrm>
            <a:off x="720034" y="1808086"/>
            <a:ext cx="24252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6" name="Google Shape;216;p31"/>
          <p:cNvSpPr txBox="1"/>
          <p:nvPr>
            <p:ph idx="2" type="subTitle"/>
          </p:nvPr>
        </p:nvSpPr>
        <p:spPr>
          <a:xfrm>
            <a:off x="3359400" y="1808086"/>
            <a:ext cx="24252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7" name="Google Shape;217;p31"/>
          <p:cNvSpPr txBox="1"/>
          <p:nvPr>
            <p:ph idx="3" type="subTitle"/>
          </p:nvPr>
        </p:nvSpPr>
        <p:spPr>
          <a:xfrm>
            <a:off x="2039717" y="3306550"/>
            <a:ext cx="24252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8" name="Google Shape;218;p31"/>
          <p:cNvSpPr txBox="1"/>
          <p:nvPr>
            <p:ph idx="4" type="subTitle"/>
          </p:nvPr>
        </p:nvSpPr>
        <p:spPr>
          <a:xfrm>
            <a:off x="4679083" y="3306550"/>
            <a:ext cx="24252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9" name="Google Shape;219;p31"/>
          <p:cNvSpPr txBox="1"/>
          <p:nvPr>
            <p:ph idx="5" type="subTitle"/>
          </p:nvPr>
        </p:nvSpPr>
        <p:spPr>
          <a:xfrm>
            <a:off x="5998766" y="1808086"/>
            <a:ext cx="24252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0" name="Google Shape;220;p31"/>
          <p:cNvSpPr txBox="1"/>
          <p:nvPr>
            <p:ph idx="6" type="subTitle"/>
          </p:nvPr>
        </p:nvSpPr>
        <p:spPr>
          <a:xfrm>
            <a:off x="720034" y="1391675"/>
            <a:ext cx="24252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21" name="Google Shape;221;p31"/>
          <p:cNvSpPr txBox="1"/>
          <p:nvPr>
            <p:ph idx="7" type="subTitle"/>
          </p:nvPr>
        </p:nvSpPr>
        <p:spPr>
          <a:xfrm>
            <a:off x="3359400" y="1391675"/>
            <a:ext cx="24252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22" name="Google Shape;222;p31"/>
          <p:cNvSpPr txBox="1"/>
          <p:nvPr>
            <p:ph idx="8" type="subTitle"/>
          </p:nvPr>
        </p:nvSpPr>
        <p:spPr>
          <a:xfrm>
            <a:off x="5998766" y="1391675"/>
            <a:ext cx="24252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23" name="Google Shape;223;p31"/>
          <p:cNvSpPr txBox="1"/>
          <p:nvPr>
            <p:ph idx="9" type="subTitle"/>
          </p:nvPr>
        </p:nvSpPr>
        <p:spPr>
          <a:xfrm>
            <a:off x="2039717" y="2890152"/>
            <a:ext cx="24252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24" name="Google Shape;224;p31"/>
          <p:cNvSpPr txBox="1"/>
          <p:nvPr>
            <p:ph idx="13" type="subTitle"/>
          </p:nvPr>
        </p:nvSpPr>
        <p:spPr>
          <a:xfrm>
            <a:off x="4679083" y="2890152"/>
            <a:ext cx="24252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25" name="Shape 225"/>
        <p:cNvGrpSpPr/>
        <p:nvPr/>
      </p:nvGrpSpPr>
      <p:grpSpPr>
        <a:xfrm>
          <a:off x="0" y="0"/>
          <a:ext cx="0" cy="0"/>
          <a:chOff x="0" y="0"/>
          <a:chExt cx="0" cy="0"/>
        </a:xfrm>
      </p:grpSpPr>
      <p:grpSp>
        <p:nvGrpSpPr>
          <p:cNvPr id="226" name="Google Shape;226;p32"/>
          <p:cNvGrpSpPr/>
          <p:nvPr/>
        </p:nvGrpSpPr>
        <p:grpSpPr>
          <a:xfrm>
            <a:off x="-1736573" y="-4209191"/>
            <a:ext cx="14286840" cy="11676792"/>
            <a:chOff x="-1736573" y="-4209191"/>
            <a:chExt cx="14286840" cy="11676792"/>
          </a:xfrm>
        </p:grpSpPr>
        <p:pic>
          <p:nvPicPr>
            <p:cNvPr id="227" name="Google Shape;227;p32"/>
            <p:cNvPicPr preferRelativeResize="0"/>
            <p:nvPr/>
          </p:nvPicPr>
          <p:blipFill>
            <a:blip r:embed="rId2">
              <a:alphaModFix/>
            </a:blip>
            <a:stretch>
              <a:fillRect/>
            </a:stretch>
          </p:blipFill>
          <p:spPr>
            <a:xfrm flipH="1">
              <a:off x="-1736573" y="2324100"/>
              <a:ext cx="4387547" cy="5143501"/>
            </a:xfrm>
            <a:prstGeom prst="rect">
              <a:avLst/>
            </a:prstGeom>
            <a:noFill/>
            <a:ln>
              <a:noFill/>
            </a:ln>
          </p:spPr>
        </p:pic>
        <p:pic>
          <p:nvPicPr>
            <p:cNvPr id="228" name="Google Shape;228;p32"/>
            <p:cNvPicPr preferRelativeResize="0"/>
            <p:nvPr/>
          </p:nvPicPr>
          <p:blipFill rotWithShape="1">
            <a:blip r:embed="rId3">
              <a:alphaModFix/>
            </a:blip>
            <a:srcRect b="0" l="0" r="0" t="0"/>
            <a:stretch/>
          </p:blipFill>
          <p:spPr>
            <a:xfrm rot="5141246">
              <a:off x="5786796" y="-1363711"/>
              <a:ext cx="9144006" cy="3705823"/>
            </a:xfrm>
            <a:prstGeom prst="rect">
              <a:avLst/>
            </a:prstGeom>
            <a:noFill/>
            <a:ln>
              <a:noFill/>
            </a:ln>
          </p:spPr>
        </p:pic>
      </p:grpSp>
      <p:sp>
        <p:nvSpPr>
          <p:cNvPr id="229" name="Google Shape;229;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0" name="Google Shape;230;p32"/>
          <p:cNvSpPr txBox="1"/>
          <p:nvPr>
            <p:ph idx="1" type="subTitle"/>
          </p:nvPr>
        </p:nvSpPr>
        <p:spPr>
          <a:xfrm>
            <a:off x="720034" y="1808099"/>
            <a:ext cx="24252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1" name="Google Shape;231;p32"/>
          <p:cNvSpPr txBox="1"/>
          <p:nvPr>
            <p:ph idx="2" type="subTitle"/>
          </p:nvPr>
        </p:nvSpPr>
        <p:spPr>
          <a:xfrm>
            <a:off x="3359402" y="1808099"/>
            <a:ext cx="24252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2" name="Google Shape;232;p32"/>
          <p:cNvSpPr txBox="1"/>
          <p:nvPr>
            <p:ph idx="3" type="subTitle"/>
          </p:nvPr>
        </p:nvSpPr>
        <p:spPr>
          <a:xfrm>
            <a:off x="720034" y="3306563"/>
            <a:ext cx="24252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3" name="Google Shape;233;p32"/>
          <p:cNvSpPr txBox="1"/>
          <p:nvPr>
            <p:ph idx="4" type="subTitle"/>
          </p:nvPr>
        </p:nvSpPr>
        <p:spPr>
          <a:xfrm>
            <a:off x="3359400" y="3306563"/>
            <a:ext cx="24252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4" name="Google Shape;234;p32"/>
          <p:cNvSpPr txBox="1"/>
          <p:nvPr>
            <p:ph idx="5" type="subTitle"/>
          </p:nvPr>
        </p:nvSpPr>
        <p:spPr>
          <a:xfrm>
            <a:off x="5998766" y="1808099"/>
            <a:ext cx="24252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5" name="Google Shape;235;p32"/>
          <p:cNvSpPr txBox="1"/>
          <p:nvPr>
            <p:ph idx="6" type="subTitle"/>
          </p:nvPr>
        </p:nvSpPr>
        <p:spPr>
          <a:xfrm>
            <a:off x="5998766" y="3306563"/>
            <a:ext cx="2425200" cy="9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6" name="Google Shape;236;p32"/>
          <p:cNvSpPr txBox="1"/>
          <p:nvPr>
            <p:ph idx="7" type="subTitle"/>
          </p:nvPr>
        </p:nvSpPr>
        <p:spPr>
          <a:xfrm>
            <a:off x="720034" y="1391688"/>
            <a:ext cx="24252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37" name="Google Shape;237;p32"/>
          <p:cNvSpPr txBox="1"/>
          <p:nvPr>
            <p:ph idx="8" type="subTitle"/>
          </p:nvPr>
        </p:nvSpPr>
        <p:spPr>
          <a:xfrm>
            <a:off x="3359402" y="1391688"/>
            <a:ext cx="24252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38" name="Google Shape;238;p32"/>
          <p:cNvSpPr txBox="1"/>
          <p:nvPr>
            <p:ph idx="9" type="subTitle"/>
          </p:nvPr>
        </p:nvSpPr>
        <p:spPr>
          <a:xfrm>
            <a:off x="5998766" y="1391688"/>
            <a:ext cx="24252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39" name="Google Shape;239;p32"/>
          <p:cNvSpPr txBox="1"/>
          <p:nvPr>
            <p:ph idx="13" type="subTitle"/>
          </p:nvPr>
        </p:nvSpPr>
        <p:spPr>
          <a:xfrm>
            <a:off x="720034" y="2890165"/>
            <a:ext cx="24252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40" name="Google Shape;240;p32"/>
          <p:cNvSpPr txBox="1"/>
          <p:nvPr>
            <p:ph idx="14" type="subTitle"/>
          </p:nvPr>
        </p:nvSpPr>
        <p:spPr>
          <a:xfrm>
            <a:off x="3359402" y="2890165"/>
            <a:ext cx="24252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41" name="Google Shape;241;p32"/>
          <p:cNvSpPr txBox="1"/>
          <p:nvPr>
            <p:ph idx="15" type="subTitle"/>
          </p:nvPr>
        </p:nvSpPr>
        <p:spPr>
          <a:xfrm>
            <a:off x="5998766" y="2890165"/>
            <a:ext cx="24252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ine columns">
  <p:cSld name="CUSTOM_7_2">
    <p:spTree>
      <p:nvGrpSpPr>
        <p:cNvPr id="242" name="Shape 242"/>
        <p:cNvGrpSpPr/>
        <p:nvPr/>
      </p:nvGrpSpPr>
      <p:grpSpPr>
        <a:xfrm>
          <a:off x="0" y="0"/>
          <a:ext cx="0" cy="0"/>
          <a:chOff x="0" y="0"/>
          <a:chExt cx="0" cy="0"/>
        </a:xfrm>
      </p:grpSpPr>
      <p:grpSp>
        <p:nvGrpSpPr>
          <p:cNvPr id="243" name="Google Shape;243;p33"/>
          <p:cNvGrpSpPr/>
          <p:nvPr/>
        </p:nvGrpSpPr>
        <p:grpSpPr>
          <a:xfrm>
            <a:off x="-1736573" y="-4209191"/>
            <a:ext cx="14286840" cy="11676792"/>
            <a:chOff x="-1736573" y="-4209191"/>
            <a:chExt cx="14286840" cy="11676792"/>
          </a:xfrm>
        </p:grpSpPr>
        <p:pic>
          <p:nvPicPr>
            <p:cNvPr id="244" name="Google Shape;244;p33"/>
            <p:cNvPicPr preferRelativeResize="0"/>
            <p:nvPr/>
          </p:nvPicPr>
          <p:blipFill>
            <a:blip r:embed="rId2">
              <a:alphaModFix/>
            </a:blip>
            <a:stretch>
              <a:fillRect/>
            </a:stretch>
          </p:blipFill>
          <p:spPr>
            <a:xfrm flipH="1">
              <a:off x="-1736573" y="2324100"/>
              <a:ext cx="4387547" cy="5143501"/>
            </a:xfrm>
            <a:prstGeom prst="rect">
              <a:avLst/>
            </a:prstGeom>
            <a:noFill/>
            <a:ln>
              <a:noFill/>
            </a:ln>
          </p:spPr>
        </p:pic>
        <p:pic>
          <p:nvPicPr>
            <p:cNvPr id="245" name="Google Shape;245;p33"/>
            <p:cNvPicPr preferRelativeResize="0"/>
            <p:nvPr/>
          </p:nvPicPr>
          <p:blipFill rotWithShape="1">
            <a:blip r:embed="rId3">
              <a:alphaModFix/>
            </a:blip>
            <a:srcRect b="0" l="0" r="0" t="0"/>
            <a:stretch/>
          </p:blipFill>
          <p:spPr>
            <a:xfrm rot="5141246">
              <a:off x="5786796" y="-1363711"/>
              <a:ext cx="9144006" cy="3705823"/>
            </a:xfrm>
            <a:prstGeom prst="rect">
              <a:avLst/>
            </a:prstGeom>
            <a:noFill/>
            <a:ln>
              <a:noFill/>
            </a:ln>
          </p:spPr>
        </p:pic>
      </p:grpSp>
      <p:sp>
        <p:nvSpPr>
          <p:cNvPr id="246" name="Google Shape;24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7" name="Google Shape;247;p33"/>
          <p:cNvSpPr txBox="1"/>
          <p:nvPr>
            <p:ph idx="1" type="subTitle"/>
          </p:nvPr>
        </p:nvSpPr>
        <p:spPr>
          <a:xfrm>
            <a:off x="1222750" y="1608317"/>
            <a:ext cx="1913700" cy="55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8" name="Google Shape;248;p33"/>
          <p:cNvSpPr txBox="1"/>
          <p:nvPr>
            <p:ph idx="2" type="subTitle"/>
          </p:nvPr>
        </p:nvSpPr>
        <p:spPr>
          <a:xfrm>
            <a:off x="3617876" y="1608317"/>
            <a:ext cx="1913700" cy="55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9" name="Google Shape;249;p33"/>
          <p:cNvSpPr txBox="1"/>
          <p:nvPr>
            <p:ph idx="3" type="subTitle"/>
          </p:nvPr>
        </p:nvSpPr>
        <p:spPr>
          <a:xfrm>
            <a:off x="1222750" y="2741972"/>
            <a:ext cx="1913700" cy="55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0" name="Google Shape;250;p33"/>
          <p:cNvSpPr txBox="1"/>
          <p:nvPr>
            <p:ph idx="4" type="subTitle"/>
          </p:nvPr>
        </p:nvSpPr>
        <p:spPr>
          <a:xfrm>
            <a:off x="3617876" y="2741972"/>
            <a:ext cx="1913700" cy="55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1" name="Google Shape;251;p33"/>
          <p:cNvSpPr txBox="1"/>
          <p:nvPr>
            <p:ph idx="5" type="subTitle"/>
          </p:nvPr>
        </p:nvSpPr>
        <p:spPr>
          <a:xfrm>
            <a:off x="6007550" y="1608317"/>
            <a:ext cx="1913700" cy="55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2" name="Google Shape;252;p33"/>
          <p:cNvSpPr txBox="1"/>
          <p:nvPr>
            <p:ph idx="6" type="subTitle"/>
          </p:nvPr>
        </p:nvSpPr>
        <p:spPr>
          <a:xfrm>
            <a:off x="6007550" y="2741972"/>
            <a:ext cx="1913700" cy="55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3" name="Google Shape;253;p33"/>
          <p:cNvSpPr txBox="1"/>
          <p:nvPr>
            <p:ph idx="7" type="subTitle"/>
          </p:nvPr>
        </p:nvSpPr>
        <p:spPr>
          <a:xfrm>
            <a:off x="1221250" y="1191925"/>
            <a:ext cx="1916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54" name="Google Shape;254;p33"/>
          <p:cNvSpPr txBox="1"/>
          <p:nvPr>
            <p:ph idx="8" type="subTitle"/>
          </p:nvPr>
        </p:nvSpPr>
        <p:spPr>
          <a:xfrm>
            <a:off x="3616376" y="1191925"/>
            <a:ext cx="1916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55" name="Google Shape;255;p33"/>
          <p:cNvSpPr txBox="1"/>
          <p:nvPr>
            <p:ph idx="9" type="subTitle"/>
          </p:nvPr>
        </p:nvSpPr>
        <p:spPr>
          <a:xfrm>
            <a:off x="6006050" y="1191925"/>
            <a:ext cx="1916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56" name="Google Shape;256;p33"/>
          <p:cNvSpPr txBox="1"/>
          <p:nvPr>
            <p:ph idx="13" type="subTitle"/>
          </p:nvPr>
        </p:nvSpPr>
        <p:spPr>
          <a:xfrm>
            <a:off x="1221250" y="2325578"/>
            <a:ext cx="1916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57" name="Google Shape;257;p33"/>
          <p:cNvSpPr txBox="1"/>
          <p:nvPr>
            <p:ph idx="14" type="subTitle"/>
          </p:nvPr>
        </p:nvSpPr>
        <p:spPr>
          <a:xfrm>
            <a:off x="3616376" y="2325578"/>
            <a:ext cx="1916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58" name="Google Shape;258;p33"/>
          <p:cNvSpPr txBox="1"/>
          <p:nvPr>
            <p:ph idx="15" type="subTitle"/>
          </p:nvPr>
        </p:nvSpPr>
        <p:spPr>
          <a:xfrm>
            <a:off x="6006050" y="2325578"/>
            <a:ext cx="1916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59" name="Google Shape;259;p33"/>
          <p:cNvSpPr txBox="1"/>
          <p:nvPr>
            <p:ph idx="16" type="subTitle"/>
          </p:nvPr>
        </p:nvSpPr>
        <p:spPr>
          <a:xfrm>
            <a:off x="1222750" y="3875625"/>
            <a:ext cx="1913700" cy="55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0" name="Google Shape;260;p33"/>
          <p:cNvSpPr txBox="1"/>
          <p:nvPr>
            <p:ph idx="17" type="subTitle"/>
          </p:nvPr>
        </p:nvSpPr>
        <p:spPr>
          <a:xfrm>
            <a:off x="3617876" y="3875625"/>
            <a:ext cx="1913700" cy="55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1" name="Google Shape;261;p33"/>
          <p:cNvSpPr txBox="1"/>
          <p:nvPr>
            <p:ph idx="18" type="subTitle"/>
          </p:nvPr>
        </p:nvSpPr>
        <p:spPr>
          <a:xfrm>
            <a:off x="6007550" y="3875625"/>
            <a:ext cx="1913700" cy="55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2" name="Google Shape;262;p33"/>
          <p:cNvSpPr txBox="1"/>
          <p:nvPr>
            <p:ph idx="19" type="subTitle"/>
          </p:nvPr>
        </p:nvSpPr>
        <p:spPr>
          <a:xfrm>
            <a:off x="1221250" y="3459230"/>
            <a:ext cx="1916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63" name="Google Shape;263;p33"/>
          <p:cNvSpPr txBox="1"/>
          <p:nvPr>
            <p:ph idx="20" type="subTitle"/>
          </p:nvPr>
        </p:nvSpPr>
        <p:spPr>
          <a:xfrm>
            <a:off x="3616376" y="3459230"/>
            <a:ext cx="1916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264" name="Google Shape;264;p33"/>
          <p:cNvSpPr txBox="1"/>
          <p:nvPr>
            <p:ph idx="21" type="subTitle"/>
          </p:nvPr>
        </p:nvSpPr>
        <p:spPr>
          <a:xfrm>
            <a:off x="6006050" y="3459230"/>
            <a:ext cx="1916700" cy="492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65" name="Shape 265"/>
        <p:cNvGrpSpPr/>
        <p:nvPr/>
      </p:nvGrpSpPr>
      <p:grpSpPr>
        <a:xfrm>
          <a:off x="0" y="0"/>
          <a:ext cx="0" cy="0"/>
          <a:chOff x="0" y="0"/>
          <a:chExt cx="0" cy="0"/>
        </a:xfrm>
      </p:grpSpPr>
      <p:grpSp>
        <p:nvGrpSpPr>
          <p:cNvPr id="266" name="Google Shape;266;p34"/>
          <p:cNvGrpSpPr/>
          <p:nvPr/>
        </p:nvGrpSpPr>
        <p:grpSpPr>
          <a:xfrm>
            <a:off x="-3509179" y="-4022939"/>
            <a:ext cx="14394662" cy="11669384"/>
            <a:chOff x="-3509179" y="-4022939"/>
            <a:chExt cx="14394662" cy="11669384"/>
          </a:xfrm>
        </p:grpSpPr>
        <p:pic>
          <p:nvPicPr>
            <p:cNvPr id="267" name="Google Shape;267;p34"/>
            <p:cNvPicPr preferRelativeResize="0"/>
            <p:nvPr/>
          </p:nvPicPr>
          <p:blipFill>
            <a:blip r:embed="rId2">
              <a:alphaModFix/>
            </a:blip>
            <a:stretch>
              <a:fillRect/>
            </a:stretch>
          </p:blipFill>
          <p:spPr>
            <a:xfrm flipH="1" rot="2384137">
              <a:off x="-2371954" y="1694653"/>
              <a:ext cx="4387546" cy="5143500"/>
            </a:xfrm>
            <a:prstGeom prst="rect">
              <a:avLst/>
            </a:prstGeom>
            <a:noFill/>
            <a:ln>
              <a:noFill/>
            </a:ln>
          </p:spPr>
        </p:pic>
        <p:pic>
          <p:nvPicPr>
            <p:cNvPr id="268" name="Google Shape;268;p34"/>
            <p:cNvPicPr preferRelativeResize="0"/>
            <p:nvPr/>
          </p:nvPicPr>
          <p:blipFill rotWithShape="1">
            <a:blip r:embed="rId3">
              <a:alphaModFix/>
            </a:blip>
            <a:srcRect b="0" l="0" r="0" t="0"/>
            <a:stretch/>
          </p:blipFill>
          <p:spPr>
            <a:xfrm flipH="1" rot="-5713368">
              <a:off x="4052077" y="-1154160"/>
              <a:ext cx="9144006" cy="3705823"/>
            </a:xfrm>
            <a:prstGeom prst="rect">
              <a:avLst/>
            </a:prstGeom>
            <a:noFill/>
            <a:ln>
              <a:noFill/>
            </a:ln>
          </p:spPr>
        </p:pic>
      </p:grpSp>
      <p:sp>
        <p:nvSpPr>
          <p:cNvPr id="269" name="Google Shape;269;p34"/>
          <p:cNvSpPr txBox="1"/>
          <p:nvPr>
            <p:ph hasCustomPrompt="1" type="title"/>
          </p:nvPr>
        </p:nvSpPr>
        <p:spPr>
          <a:xfrm>
            <a:off x="2223600" y="603432"/>
            <a:ext cx="4696800" cy="877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70" name="Google Shape;270;p34"/>
          <p:cNvSpPr txBox="1"/>
          <p:nvPr>
            <p:ph idx="1" type="subTitle"/>
          </p:nvPr>
        </p:nvSpPr>
        <p:spPr>
          <a:xfrm>
            <a:off x="2223600" y="1404421"/>
            <a:ext cx="4696800" cy="431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71" name="Google Shape;271;p34"/>
          <p:cNvSpPr txBox="1"/>
          <p:nvPr>
            <p:ph hasCustomPrompt="1" idx="2" type="title"/>
          </p:nvPr>
        </p:nvSpPr>
        <p:spPr>
          <a:xfrm>
            <a:off x="2223600" y="1955688"/>
            <a:ext cx="4696800" cy="877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72" name="Google Shape;272;p34"/>
          <p:cNvSpPr txBox="1"/>
          <p:nvPr>
            <p:ph idx="3" type="subTitle"/>
          </p:nvPr>
        </p:nvSpPr>
        <p:spPr>
          <a:xfrm>
            <a:off x="2223600" y="2756697"/>
            <a:ext cx="4696800" cy="431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73" name="Google Shape;273;p34"/>
          <p:cNvSpPr txBox="1"/>
          <p:nvPr>
            <p:ph hasCustomPrompt="1" idx="4" type="title"/>
          </p:nvPr>
        </p:nvSpPr>
        <p:spPr>
          <a:xfrm>
            <a:off x="2223600" y="3307944"/>
            <a:ext cx="4696800" cy="877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74" name="Google Shape;274;p34"/>
          <p:cNvSpPr txBox="1"/>
          <p:nvPr>
            <p:ph idx="5" type="subTitle"/>
          </p:nvPr>
        </p:nvSpPr>
        <p:spPr>
          <a:xfrm>
            <a:off x="2223600" y="4108968"/>
            <a:ext cx="4696800" cy="431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75" name="Shape 275"/>
        <p:cNvGrpSpPr/>
        <p:nvPr/>
      </p:nvGrpSpPr>
      <p:grpSpPr>
        <a:xfrm>
          <a:off x="0" y="0"/>
          <a:ext cx="0" cy="0"/>
          <a:chOff x="0" y="0"/>
          <a:chExt cx="0" cy="0"/>
        </a:xfrm>
      </p:grpSpPr>
      <p:grpSp>
        <p:nvGrpSpPr>
          <p:cNvPr id="276" name="Google Shape;276;p35"/>
          <p:cNvGrpSpPr/>
          <p:nvPr/>
        </p:nvGrpSpPr>
        <p:grpSpPr>
          <a:xfrm>
            <a:off x="-2384195" y="-2866560"/>
            <a:ext cx="14035773" cy="10829462"/>
            <a:chOff x="-2384195" y="-2866560"/>
            <a:chExt cx="14035773" cy="10829462"/>
          </a:xfrm>
        </p:grpSpPr>
        <p:pic>
          <p:nvPicPr>
            <p:cNvPr id="277" name="Google Shape;277;p35"/>
            <p:cNvPicPr preferRelativeResize="0"/>
            <p:nvPr/>
          </p:nvPicPr>
          <p:blipFill rotWithShape="1">
            <a:blip r:embed="rId2">
              <a:alphaModFix/>
            </a:blip>
            <a:srcRect b="0" l="0" r="0" t="0"/>
            <a:stretch/>
          </p:blipFill>
          <p:spPr>
            <a:xfrm flipH="1">
              <a:off x="-2384195" y="-2866560"/>
              <a:ext cx="9144003" cy="3705821"/>
            </a:xfrm>
            <a:prstGeom prst="rect">
              <a:avLst/>
            </a:prstGeom>
            <a:noFill/>
            <a:ln>
              <a:noFill/>
            </a:ln>
          </p:spPr>
        </p:pic>
        <p:pic>
          <p:nvPicPr>
            <p:cNvPr id="278" name="Google Shape;278;p35"/>
            <p:cNvPicPr preferRelativeResize="0"/>
            <p:nvPr/>
          </p:nvPicPr>
          <p:blipFill rotWithShape="1">
            <a:blip r:embed="rId3">
              <a:alphaModFix/>
            </a:blip>
            <a:srcRect b="0" l="0" r="0" t="0"/>
            <a:stretch/>
          </p:blipFill>
          <p:spPr>
            <a:xfrm flipH="1">
              <a:off x="5302035" y="2819400"/>
              <a:ext cx="6349542" cy="5143501"/>
            </a:xfrm>
            <a:prstGeom prst="rect">
              <a:avLst/>
            </a:prstGeom>
            <a:noFill/>
            <a:ln>
              <a:noFill/>
            </a:ln>
          </p:spPr>
        </p:pic>
        <p:pic>
          <p:nvPicPr>
            <p:cNvPr id="279" name="Google Shape;279;p35"/>
            <p:cNvPicPr preferRelativeResize="0"/>
            <p:nvPr/>
          </p:nvPicPr>
          <p:blipFill>
            <a:blip r:embed="rId4">
              <a:alphaModFix/>
            </a:blip>
            <a:stretch>
              <a:fillRect/>
            </a:stretch>
          </p:blipFill>
          <p:spPr>
            <a:xfrm flipH="1">
              <a:off x="-1165517" y="2152650"/>
              <a:ext cx="4387547" cy="5143501"/>
            </a:xfrm>
            <a:prstGeom prst="rect">
              <a:avLst/>
            </a:prstGeom>
            <a:noFill/>
            <a:ln>
              <a:noFill/>
            </a:ln>
          </p:spPr>
        </p:pic>
      </p:grpSp>
      <p:sp>
        <p:nvSpPr>
          <p:cNvPr id="280" name="Google Shape;280;p35"/>
          <p:cNvSpPr txBox="1"/>
          <p:nvPr>
            <p:ph type="title"/>
          </p:nvPr>
        </p:nvSpPr>
        <p:spPr>
          <a:xfrm>
            <a:off x="2347950" y="821063"/>
            <a:ext cx="4448100" cy="1108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1" name="Google Shape;281;p35"/>
          <p:cNvSpPr txBox="1"/>
          <p:nvPr>
            <p:ph idx="1" type="subTitle"/>
          </p:nvPr>
        </p:nvSpPr>
        <p:spPr>
          <a:xfrm>
            <a:off x="2347950" y="1717431"/>
            <a:ext cx="4448100" cy="104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2" name="Google Shape;282;p35"/>
          <p:cNvSpPr txBox="1"/>
          <p:nvPr/>
        </p:nvSpPr>
        <p:spPr>
          <a:xfrm>
            <a:off x="2099100" y="3527556"/>
            <a:ext cx="4945800" cy="4926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Nunito"/>
                <a:ea typeface="Nunito"/>
                <a:cs typeface="Nunito"/>
                <a:sym typeface="Nunito"/>
              </a:rPr>
              <a:t>CREDITS:</a:t>
            </a:r>
            <a:r>
              <a:rPr lang="en" sz="1000">
                <a:solidFill>
                  <a:schemeClr val="dk1"/>
                </a:solidFill>
                <a:latin typeface="Nunito"/>
                <a:ea typeface="Nunito"/>
                <a:cs typeface="Nunito"/>
                <a:sym typeface="Nunito"/>
              </a:rPr>
              <a:t> This presentation template was created by </a:t>
            </a:r>
            <a:r>
              <a:rPr b="1" lang="en" sz="1000" u="sng">
                <a:solidFill>
                  <a:schemeClr val="dk1"/>
                </a:solidFill>
                <a:latin typeface="Nunito"/>
                <a:ea typeface="Nunito"/>
                <a:cs typeface="Nunito"/>
                <a:sym typeface="Nunito"/>
                <a:hlinkClick r:id="rId5">
                  <a:extLst>
                    <a:ext uri="{A12FA001-AC4F-418D-AE19-62706E023703}">
                      <ahyp:hlinkClr val="tx"/>
                    </a:ext>
                  </a:extLst>
                </a:hlinkClick>
              </a:rPr>
              <a:t>Slidesgo</a:t>
            </a:r>
            <a:r>
              <a:rPr lang="en" sz="1000">
                <a:solidFill>
                  <a:schemeClr val="dk1"/>
                </a:solidFill>
                <a:latin typeface="Nunito"/>
                <a:ea typeface="Nunito"/>
                <a:cs typeface="Nunito"/>
                <a:sym typeface="Nunito"/>
              </a:rPr>
              <a:t>, and includes icons by </a:t>
            </a:r>
            <a:r>
              <a:rPr b="1" lang="en" sz="1000" u="sng">
                <a:solidFill>
                  <a:schemeClr val="dk1"/>
                </a:solidFill>
                <a:latin typeface="Nunito"/>
                <a:ea typeface="Nunito"/>
                <a:cs typeface="Nunito"/>
                <a:sym typeface="Nunito"/>
                <a:hlinkClick r:id="rId6">
                  <a:extLst>
                    <a:ext uri="{A12FA001-AC4F-418D-AE19-62706E023703}">
                      <ahyp:hlinkClr val="tx"/>
                    </a:ext>
                  </a:extLst>
                </a:hlinkClick>
              </a:rPr>
              <a:t>Flaticon</a:t>
            </a:r>
            <a:r>
              <a:rPr lang="en" sz="1000">
                <a:solidFill>
                  <a:schemeClr val="dk1"/>
                </a:solidFill>
                <a:latin typeface="Nunito"/>
                <a:ea typeface="Nunito"/>
                <a:cs typeface="Nunito"/>
                <a:sym typeface="Nunito"/>
              </a:rPr>
              <a:t>, and infographics &amp; images by </a:t>
            </a:r>
            <a:r>
              <a:rPr b="1" lang="en" sz="1000" u="sng">
                <a:solidFill>
                  <a:schemeClr val="dk1"/>
                </a:solidFill>
                <a:latin typeface="Nunito"/>
                <a:ea typeface="Nunito"/>
                <a:cs typeface="Nunito"/>
                <a:sym typeface="Nunito"/>
                <a:hlinkClick r:id="rId7">
                  <a:extLst>
                    <a:ext uri="{A12FA001-AC4F-418D-AE19-62706E023703}">
                      <ahyp:hlinkClr val="tx"/>
                    </a:ext>
                  </a:extLst>
                </a:hlinkClick>
              </a:rPr>
              <a:t>Freepik</a:t>
            </a:r>
            <a:r>
              <a:rPr lang="en" sz="1000" u="sng">
                <a:solidFill>
                  <a:schemeClr val="dk1"/>
                </a:solidFill>
                <a:latin typeface="Nunito"/>
                <a:ea typeface="Nunito"/>
                <a:cs typeface="Nunito"/>
                <a:sym typeface="Nunito"/>
              </a:rPr>
              <a:t> </a:t>
            </a:r>
            <a:endParaRPr b="1" sz="1000" u="sng">
              <a:solidFill>
                <a:schemeClr val="dk1"/>
              </a:solidFill>
              <a:latin typeface="Nunito"/>
              <a:ea typeface="Nunito"/>
              <a:cs typeface="Nunito"/>
              <a:sym typeface="Nunito"/>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83" name="Shape 283"/>
        <p:cNvGrpSpPr/>
        <p:nvPr/>
      </p:nvGrpSpPr>
      <p:grpSpPr>
        <a:xfrm>
          <a:off x="0" y="0"/>
          <a:ext cx="0" cy="0"/>
          <a:chOff x="0" y="0"/>
          <a:chExt cx="0" cy="0"/>
        </a:xfrm>
      </p:grpSpPr>
      <p:grpSp>
        <p:nvGrpSpPr>
          <p:cNvPr id="284" name="Google Shape;284;p36"/>
          <p:cNvGrpSpPr/>
          <p:nvPr/>
        </p:nvGrpSpPr>
        <p:grpSpPr>
          <a:xfrm>
            <a:off x="-3653639" y="-2790360"/>
            <a:ext cx="15724511" cy="11210106"/>
            <a:chOff x="-3653639" y="-2790360"/>
            <a:chExt cx="15724511" cy="11210106"/>
          </a:xfrm>
        </p:grpSpPr>
        <p:pic>
          <p:nvPicPr>
            <p:cNvPr id="285" name="Google Shape;285;p36"/>
            <p:cNvPicPr preferRelativeResize="0"/>
            <p:nvPr/>
          </p:nvPicPr>
          <p:blipFill rotWithShape="1">
            <a:blip r:embed="rId2">
              <a:alphaModFix/>
            </a:blip>
            <a:srcRect b="0" l="0" r="0" t="0"/>
            <a:stretch/>
          </p:blipFill>
          <p:spPr>
            <a:xfrm>
              <a:off x="1440775" y="-2790360"/>
              <a:ext cx="9144003" cy="3705821"/>
            </a:xfrm>
            <a:prstGeom prst="rect">
              <a:avLst/>
            </a:prstGeom>
            <a:noFill/>
            <a:ln>
              <a:noFill/>
            </a:ln>
          </p:spPr>
        </p:pic>
        <p:pic>
          <p:nvPicPr>
            <p:cNvPr id="286" name="Google Shape;286;p36"/>
            <p:cNvPicPr preferRelativeResize="0"/>
            <p:nvPr/>
          </p:nvPicPr>
          <p:blipFill rotWithShape="1">
            <a:blip r:embed="rId3">
              <a:alphaModFix/>
            </a:blip>
            <a:srcRect b="0" l="0" r="0" t="0"/>
            <a:stretch/>
          </p:blipFill>
          <p:spPr>
            <a:xfrm rot="1660645">
              <a:off x="-2822346" y="2095850"/>
              <a:ext cx="6349545" cy="5143503"/>
            </a:xfrm>
            <a:prstGeom prst="rect">
              <a:avLst/>
            </a:prstGeom>
            <a:noFill/>
            <a:ln>
              <a:noFill/>
            </a:ln>
          </p:spPr>
        </p:pic>
        <p:pic>
          <p:nvPicPr>
            <p:cNvPr id="287" name="Google Shape;287;p36"/>
            <p:cNvPicPr preferRelativeResize="0"/>
            <p:nvPr/>
          </p:nvPicPr>
          <p:blipFill>
            <a:blip r:embed="rId4">
              <a:alphaModFix/>
            </a:blip>
            <a:stretch>
              <a:fillRect/>
            </a:stretch>
          </p:blipFill>
          <p:spPr>
            <a:xfrm rot="-1557935">
              <a:off x="6778778" y="1904999"/>
              <a:ext cx="4387548" cy="5143502"/>
            </a:xfrm>
            <a:prstGeom prst="rect">
              <a:avLst/>
            </a:prstGeom>
            <a:noFill/>
            <a:ln>
              <a:noFill/>
            </a:ln>
          </p:spPr>
        </p:pic>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88" name="Shape 288"/>
        <p:cNvGrpSpPr/>
        <p:nvPr/>
      </p:nvGrpSpPr>
      <p:grpSpPr>
        <a:xfrm>
          <a:off x="0" y="0"/>
          <a:ext cx="0" cy="0"/>
          <a:chOff x="0" y="0"/>
          <a:chExt cx="0" cy="0"/>
        </a:xfrm>
      </p:grpSpPr>
      <p:grpSp>
        <p:nvGrpSpPr>
          <p:cNvPr id="289" name="Google Shape;289;p37"/>
          <p:cNvGrpSpPr/>
          <p:nvPr/>
        </p:nvGrpSpPr>
        <p:grpSpPr>
          <a:xfrm>
            <a:off x="-3038425" y="-2885610"/>
            <a:ext cx="15526757" cy="10936860"/>
            <a:chOff x="-3038425" y="-2885610"/>
            <a:chExt cx="15526757" cy="10936860"/>
          </a:xfrm>
        </p:grpSpPr>
        <p:pic>
          <p:nvPicPr>
            <p:cNvPr id="290" name="Google Shape;290;p37"/>
            <p:cNvPicPr preferRelativeResize="0"/>
            <p:nvPr/>
          </p:nvPicPr>
          <p:blipFill rotWithShape="1">
            <a:blip r:embed="rId2">
              <a:alphaModFix/>
            </a:blip>
            <a:srcRect b="0" l="0" r="0" t="0"/>
            <a:stretch/>
          </p:blipFill>
          <p:spPr>
            <a:xfrm flipH="1">
              <a:off x="330951" y="-2885610"/>
              <a:ext cx="9144003" cy="3705821"/>
            </a:xfrm>
            <a:prstGeom prst="rect">
              <a:avLst/>
            </a:prstGeom>
            <a:noFill/>
            <a:ln>
              <a:noFill/>
            </a:ln>
          </p:spPr>
        </p:pic>
        <p:pic>
          <p:nvPicPr>
            <p:cNvPr id="291" name="Google Shape;291;p37"/>
            <p:cNvPicPr preferRelativeResize="0"/>
            <p:nvPr/>
          </p:nvPicPr>
          <p:blipFill rotWithShape="1">
            <a:blip r:embed="rId3">
              <a:alphaModFix/>
            </a:blip>
            <a:srcRect b="0" l="0" r="0" t="0"/>
            <a:stretch/>
          </p:blipFill>
          <p:spPr>
            <a:xfrm flipH="1" rot="-1028951">
              <a:off x="5521633" y="2085974"/>
              <a:ext cx="6349540" cy="5143500"/>
            </a:xfrm>
            <a:prstGeom prst="rect">
              <a:avLst/>
            </a:prstGeom>
            <a:noFill/>
            <a:ln>
              <a:noFill/>
            </a:ln>
          </p:spPr>
        </p:pic>
        <p:pic>
          <p:nvPicPr>
            <p:cNvPr id="292" name="Google Shape;292;p37"/>
            <p:cNvPicPr preferRelativeResize="0"/>
            <p:nvPr/>
          </p:nvPicPr>
          <p:blipFill>
            <a:blip r:embed="rId4">
              <a:alphaModFix/>
            </a:blip>
            <a:stretch>
              <a:fillRect/>
            </a:stretch>
          </p:blipFill>
          <p:spPr>
            <a:xfrm flipH="1" rot="1600190">
              <a:off x="-2117498" y="1333498"/>
              <a:ext cx="4387549" cy="5143504"/>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grpSp>
        <p:nvGrpSpPr>
          <p:cNvPr id="29" name="Google Shape;29;p5"/>
          <p:cNvGrpSpPr/>
          <p:nvPr/>
        </p:nvGrpSpPr>
        <p:grpSpPr>
          <a:xfrm>
            <a:off x="-5121707" y="-3896607"/>
            <a:ext cx="18958404" cy="12282396"/>
            <a:chOff x="-5121707" y="-3896607"/>
            <a:chExt cx="18958404" cy="12282396"/>
          </a:xfrm>
        </p:grpSpPr>
        <p:pic>
          <p:nvPicPr>
            <p:cNvPr id="30" name="Google Shape;30;p5"/>
            <p:cNvPicPr preferRelativeResize="0"/>
            <p:nvPr/>
          </p:nvPicPr>
          <p:blipFill rotWithShape="1">
            <a:blip r:embed="rId2">
              <a:alphaModFix/>
            </a:blip>
            <a:srcRect b="0" l="0" r="0" t="0"/>
            <a:stretch/>
          </p:blipFill>
          <p:spPr>
            <a:xfrm flipH="1" rot="-6886526">
              <a:off x="6996455" y="-2508075"/>
              <a:ext cx="6349545" cy="5143503"/>
            </a:xfrm>
            <a:prstGeom prst="rect">
              <a:avLst/>
            </a:prstGeom>
            <a:noFill/>
            <a:ln>
              <a:noFill/>
            </a:ln>
          </p:spPr>
        </p:pic>
        <p:pic>
          <p:nvPicPr>
            <p:cNvPr id="31" name="Google Shape;31;p5"/>
            <p:cNvPicPr preferRelativeResize="0"/>
            <p:nvPr/>
          </p:nvPicPr>
          <p:blipFill rotWithShape="1">
            <a:blip r:embed="rId3">
              <a:alphaModFix/>
            </a:blip>
            <a:srcRect b="0" l="0" r="0" t="0"/>
            <a:stretch/>
          </p:blipFill>
          <p:spPr>
            <a:xfrm rot="2969597">
              <a:off x="-5315200" y="1853115"/>
              <a:ext cx="9144002" cy="3705821"/>
            </a:xfrm>
            <a:prstGeom prst="rect">
              <a:avLst/>
            </a:prstGeom>
            <a:noFill/>
            <a:ln>
              <a:noFill/>
            </a:ln>
          </p:spPr>
        </p:pic>
      </p:grpSp>
      <p:sp>
        <p:nvSpPr>
          <p:cNvPr id="32" name="Google Shape;3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 name="Google Shape;33;p5"/>
          <p:cNvSpPr txBox="1"/>
          <p:nvPr>
            <p:ph idx="1" type="subTitle"/>
          </p:nvPr>
        </p:nvSpPr>
        <p:spPr>
          <a:xfrm>
            <a:off x="4864746" y="2329549"/>
            <a:ext cx="2505600" cy="203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b="0"/>
            </a:lvl1pPr>
            <a:lvl2pPr lvl="1" rtl="0" algn="ctr">
              <a:lnSpc>
                <a:spcPct val="100000"/>
              </a:lnSpc>
              <a:spcBef>
                <a:spcPts val="0"/>
              </a:spcBef>
              <a:spcAft>
                <a:spcPts val="0"/>
              </a:spcAft>
              <a:buSzPts val="1200"/>
              <a:buChar char="○"/>
              <a:defRPr sz="2800"/>
            </a:lvl2pPr>
            <a:lvl3pPr lvl="2" rtl="0" algn="ctr">
              <a:lnSpc>
                <a:spcPct val="100000"/>
              </a:lnSpc>
              <a:spcBef>
                <a:spcPts val="0"/>
              </a:spcBef>
              <a:spcAft>
                <a:spcPts val="0"/>
              </a:spcAft>
              <a:buSzPts val="1200"/>
              <a:buChar char="■"/>
              <a:defRPr sz="2800"/>
            </a:lvl3pPr>
            <a:lvl4pPr lvl="3" rtl="0" algn="ctr">
              <a:lnSpc>
                <a:spcPct val="100000"/>
              </a:lnSpc>
              <a:spcBef>
                <a:spcPts val="0"/>
              </a:spcBef>
              <a:spcAft>
                <a:spcPts val="0"/>
              </a:spcAft>
              <a:buSzPts val="1200"/>
              <a:buChar char="●"/>
              <a:defRPr sz="2800"/>
            </a:lvl4pPr>
            <a:lvl5pPr lvl="4" rtl="0" algn="ctr">
              <a:lnSpc>
                <a:spcPct val="100000"/>
              </a:lnSpc>
              <a:spcBef>
                <a:spcPts val="0"/>
              </a:spcBef>
              <a:spcAft>
                <a:spcPts val="0"/>
              </a:spcAft>
              <a:buSzPts val="1200"/>
              <a:buChar char="○"/>
              <a:defRPr sz="2800"/>
            </a:lvl5pPr>
            <a:lvl6pPr lvl="5" rtl="0" algn="ctr">
              <a:lnSpc>
                <a:spcPct val="100000"/>
              </a:lnSpc>
              <a:spcBef>
                <a:spcPts val="0"/>
              </a:spcBef>
              <a:spcAft>
                <a:spcPts val="0"/>
              </a:spcAft>
              <a:buSzPts val="1200"/>
              <a:buChar char="■"/>
              <a:defRPr sz="2800"/>
            </a:lvl6pPr>
            <a:lvl7pPr lvl="6" rtl="0" algn="ctr">
              <a:lnSpc>
                <a:spcPct val="100000"/>
              </a:lnSpc>
              <a:spcBef>
                <a:spcPts val="0"/>
              </a:spcBef>
              <a:spcAft>
                <a:spcPts val="0"/>
              </a:spcAft>
              <a:buSzPts val="1200"/>
              <a:buChar char="●"/>
              <a:defRPr sz="2800"/>
            </a:lvl7pPr>
            <a:lvl8pPr lvl="7" rtl="0" algn="ctr">
              <a:lnSpc>
                <a:spcPct val="100000"/>
              </a:lnSpc>
              <a:spcBef>
                <a:spcPts val="0"/>
              </a:spcBef>
              <a:spcAft>
                <a:spcPts val="0"/>
              </a:spcAft>
              <a:buSzPts val="1200"/>
              <a:buChar char="○"/>
              <a:defRPr sz="2800"/>
            </a:lvl8pPr>
            <a:lvl9pPr lvl="8" rtl="0" algn="ctr">
              <a:lnSpc>
                <a:spcPct val="100000"/>
              </a:lnSpc>
              <a:spcBef>
                <a:spcPts val="0"/>
              </a:spcBef>
              <a:spcAft>
                <a:spcPts val="0"/>
              </a:spcAft>
              <a:buSzPts val="1200"/>
              <a:buChar char="■"/>
              <a:defRPr sz="2800"/>
            </a:lvl9pPr>
          </a:lstStyle>
          <a:p/>
        </p:txBody>
      </p:sp>
      <p:sp>
        <p:nvSpPr>
          <p:cNvPr id="34" name="Google Shape;34;p5"/>
          <p:cNvSpPr txBox="1"/>
          <p:nvPr>
            <p:ph idx="2" type="subTitle"/>
          </p:nvPr>
        </p:nvSpPr>
        <p:spPr>
          <a:xfrm>
            <a:off x="1773654" y="2329549"/>
            <a:ext cx="2505600" cy="203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b="0"/>
            </a:lvl1pPr>
            <a:lvl2pPr lvl="1" rtl="0" algn="ctr">
              <a:lnSpc>
                <a:spcPct val="100000"/>
              </a:lnSpc>
              <a:spcBef>
                <a:spcPts val="0"/>
              </a:spcBef>
              <a:spcAft>
                <a:spcPts val="0"/>
              </a:spcAft>
              <a:buSzPts val="1200"/>
              <a:buChar char="○"/>
              <a:defRPr sz="2800"/>
            </a:lvl2pPr>
            <a:lvl3pPr lvl="2" rtl="0" algn="ctr">
              <a:lnSpc>
                <a:spcPct val="100000"/>
              </a:lnSpc>
              <a:spcBef>
                <a:spcPts val="0"/>
              </a:spcBef>
              <a:spcAft>
                <a:spcPts val="0"/>
              </a:spcAft>
              <a:buSzPts val="1200"/>
              <a:buChar char="■"/>
              <a:defRPr sz="2800"/>
            </a:lvl3pPr>
            <a:lvl4pPr lvl="3" rtl="0" algn="ctr">
              <a:lnSpc>
                <a:spcPct val="100000"/>
              </a:lnSpc>
              <a:spcBef>
                <a:spcPts val="0"/>
              </a:spcBef>
              <a:spcAft>
                <a:spcPts val="0"/>
              </a:spcAft>
              <a:buSzPts val="1200"/>
              <a:buChar char="●"/>
              <a:defRPr sz="2800"/>
            </a:lvl4pPr>
            <a:lvl5pPr lvl="4" rtl="0" algn="ctr">
              <a:lnSpc>
                <a:spcPct val="100000"/>
              </a:lnSpc>
              <a:spcBef>
                <a:spcPts val="0"/>
              </a:spcBef>
              <a:spcAft>
                <a:spcPts val="0"/>
              </a:spcAft>
              <a:buSzPts val="1200"/>
              <a:buChar char="○"/>
              <a:defRPr sz="2800"/>
            </a:lvl5pPr>
            <a:lvl6pPr lvl="5" rtl="0" algn="ctr">
              <a:lnSpc>
                <a:spcPct val="100000"/>
              </a:lnSpc>
              <a:spcBef>
                <a:spcPts val="0"/>
              </a:spcBef>
              <a:spcAft>
                <a:spcPts val="0"/>
              </a:spcAft>
              <a:buSzPts val="1200"/>
              <a:buChar char="■"/>
              <a:defRPr sz="2800"/>
            </a:lvl6pPr>
            <a:lvl7pPr lvl="6" rtl="0" algn="ctr">
              <a:lnSpc>
                <a:spcPct val="100000"/>
              </a:lnSpc>
              <a:spcBef>
                <a:spcPts val="0"/>
              </a:spcBef>
              <a:spcAft>
                <a:spcPts val="0"/>
              </a:spcAft>
              <a:buSzPts val="1200"/>
              <a:buChar char="●"/>
              <a:defRPr sz="2800"/>
            </a:lvl7pPr>
            <a:lvl8pPr lvl="7" rtl="0" algn="ctr">
              <a:lnSpc>
                <a:spcPct val="100000"/>
              </a:lnSpc>
              <a:spcBef>
                <a:spcPts val="0"/>
              </a:spcBef>
              <a:spcAft>
                <a:spcPts val="0"/>
              </a:spcAft>
              <a:buSzPts val="1200"/>
              <a:buChar char="○"/>
              <a:defRPr sz="2800"/>
            </a:lvl8pPr>
            <a:lvl9pPr lvl="8" rtl="0" algn="ctr">
              <a:lnSpc>
                <a:spcPct val="100000"/>
              </a:lnSpc>
              <a:spcBef>
                <a:spcPts val="0"/>
              </a:spcBef>
              <a:spcAft>
                <a:spcPts val="0"/>
              </a:spcAft>
              <a:buSzPts val="1200"/>
              <a:buChar char="■"/>
              <a:defRPr sz="2800"/>
            </a:lvl9pPr>
          </a:lstStyle>
          <a:p/>
        </p:txBody>
      </p:sp>
      <p:sp>
        <p:nvSpPr>
          <p:cNvPr id="35" name="Google Shape;35;p5"/>
          <p:cNvSpPr txBox="1"/>
          <p:nvPr>
            <p:ph idx="3" type="subTitle"/>
          </p:nvPr>
        </p:nvSpPr>
        <p:spPr>
          <a:xfrm>
            <a:off x="4864746" y="1913150"/>
            <a:ext cx="25056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
        <p:nvSpPr>
          <p:cNvPr id="36" name="Google Shape;36;p5"/>
          <p:cNvSpPr txBox="1"/>
          <p:nvPr>
            <p:ph idx="4" type="subTitle"/>
          </p:nvPr>
        </p:nvSpPr>
        <p:spPr>
          <a:xfrm>
            <a:off x="1773654" y="1913150"/>
            <a:ext cx="25056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Raleway"/>
              <a:buNone/>
              <a:defRPr b="1" sz="20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sz="2400">
                <a:latin typeface="Raleway"/>
                <a:ea typeface="Raleway"/>
                <a:cs typeface="Raleway"/>
                <a:sym typeface="Raleway"/>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grpSp>
        <p:nvGrpSpPr>
          <p:cNvPr id="38" name="Google Shape;38;p6"/>
          <p:cNvGrpSpPr/>
          <p:nvPr/>
        </p:nvGrpSpPr>
        <p:grpSpPr>
          <a:xfrm>
            <a:off x="-1480548" y="-2872300"/>
            <a:ext cx="14875201" cy="10883236"/>
            <a:chOff x="-1480548" y="-2872300"/>
            <a:chExt cx="14875201" cy="10883236"/>
          </a:xfrm>
        </p:grpSpPr>
        <p:pic>
          <p:nvPicPr>
            <p:cNvPr id="39" name="Google Shape;39;p6"/>
            <p:cNvPicPr preferRelativeResize="0"/>
            <p:nvPr/>
          </p:nvPicPr>
          <p:blipFill>
            <a:blip r:embed="rId2">
              <a:alphaModFix/>
            </a:blip>
            <a:stretch>
              <a:fillRect/>
            </a:stretch>
          </p:blipFill>
          <p:spPr>
            <a:xfrm rot="10800000">
              <a:off x="-1480548" y="-2872300"/>
              <a:ext cx="4387547" cy="5143501"/>
            </a:xfrm>
            <a:prstGeom prst="rect">
              <a:avLst/>
            </a:prstGeom>
            <a:noFill/>
            <a:ln>
              <a:noFill/>
            </a:ln>
          </p:spPr>
        </p:pic>
        <p:pic>
          <p:nvPicPr>
            <p:cNvPr id="40" name="Google Shape;40;p6"/>
            <p:cNvPicPr preferRelativeResize="0"/>
            <p:nvPr/>
          </p:nvPicPr>
          <p:blipFill rotWithShape="1">
            <a:blip r:embed="rId3">
              <a:alphaModFix/>
            </a:blip>
            <a:srcRect b="0" l="0" r="0" t="0"/>
            <a:stretch/>
          </p:blipFill>
          <p:spPr>
            <a:xfrm flipH="1" rot="10800000">
              <a:off x="4250650" y="4305115"/>
              <a:ext cx="9144003" cy="3705821"/>
            </a:xfrm>
            <a:prstGeom prst="rect">
              <a:avLst/>
            </a:prstGeom>
            <a:noFill/>
            <a:ln>
              <a:noFill/>
            </a:ln>
          </p:spPr>
        </p:pic>
      </p:grpSp>
      <p:sp>
        <p:nvSpPr>
          <p:cNvPr id="41" name="Google Shape;4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grpSp>
        <p:nvGrpSpPr>
          <p:cNvPr id="43" name="Google Shape;43;p7"/>
          <p:cNvGrpSpPr/>
          <p:nvPr/>
        </p:nvGrpSpPr>
        <p:grpSpPr>
          <a:xfrm>
            <a:off x="-2213779" y="-3870539"/>
            <a:ext cx="14851862" cy="11516984"/>
            <a:chOff x="-2213779" y="-3870539"/>
            <a:chExt cx="14851862" cy="11516984"/>
          </a:xfrm>
        </p:grpSpPr>
        <p:pic>
          <p:nvPicPr>
            <p:cNvPr id="44" name="Google Shape;44;p7"/>
            <p:cNvPicPr preferRelativeResize="0"/>
            <p:nvPr/>
          </p:nvPicPr>
          <p:blipFill>
            <a:blip r:embed="rId2">
              <a:alphaModFix/>
            </a:blip>
            <a:stretch>
              <a:fillRect/>
            </a:stretch>
          </p:blipFill>
          <p:spPr>
            <a:xfrm rot="-2384137">
              <a:off x="7113312" y="1694653"/>
              <a:ext cx="4387546" cy="5143500"/>
            </a:xfrm>
            <a:prstGeom prst="rect">
              <a:avLst/>
            </a:prstGeom>
            <a:noFill/>
            <a:ln>
              <a:noFill/>
            </a:ln>
          </p:spPr>
        </p:pic>
        <p:pic>
          <p:nvPicPr>
            <p:cNvPr id="45" name="Google Shape;45;p7"/>
            <p:cNvPicPr preferRelativeResize="0"/>
            <p:nvPr/>
          </p:nvPicPr>
          <p:blipFill rotWithShape="1">
            <a:blip r:embed="rId3">
              <a:alphaModFix/>
            </a:blip>
            <a:srcRect b="0" l="0" r="0" t="0"/>
            <a:stretch/>
          </p:blipFill>
          <p:spPr>
            <a:xfrm rot="5713368">
              <a:off x="-4524379" y="-1001760"/>
              <a:ext cx="9144006" cy="3705823"/>
            </a:xfrm>
            <a:prstGeom prst="rect">
              <a:avLst/>
            </a:prstGeom>
            <a:noFill/>
            <a:ln>
              <a:noFill/>
            </a:ln>
          </p:spPr>
        </p:pic>
      </p:grpSp>
      <p:sp>
        <p:nvSpPr>
          <p:cNvPr id="46" name="Google Shape;46;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7"/>
          <p:cNvSpPr txBox="1"/>
          <p:nvPr>
            <p:ph idx="1" type="subTitle"/>
          </p:nvPr>
        </p:nvSpPr>
        <p:spPr>
          <a:xfrm>
            <a:off x="2032800" y="1897775"/>
            <a:ext cx="5078400" cy="1826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Open Sans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 name="Shape 48"/>
        <p:cNvGrpSpPr/>
        <p:nvPr/>
      </p:nvGrpSpPr>
      <p:grpSpPr>
        <a:xfrm>
          <a:off x="0" y="0"/>
          <a:ext cx="0" cy="0"/>
          <a:chOff x="0" y="0"/>
          <a:chExt cx="0" cy="0"/>
        </a:xfrm>
      </p:grpSpPr>
      <p:grpSp>
        <p:nvGrpSpPr>
          <p:cNvPr id="49" name="Google Shape;49;p8"/>
          <p:cNvGrpSpPr/>
          <p:nvPr/>
        </p:nvGrpSpPr>
        <p:grpSpPr>
          <a:xfrm>
            <a:off x="-631595" y="-2866560"/>
            <a:ext cx="11674094" cy="10753262"/>
            <a:chOff x="-631595" y="-2866560"/>
            <a:chExt cx="11674094" cy="10753262"/>
          </a:xfrm>
        </p:grpSpPr>
        <p:pic>
          <p:nvPicPr>
            <p:cNvPr id="50" name="Google Shape;50;p8"/>
            <p:cNvPicPr preferRelativeResize="0"/>
            <p:nvPr/>
          </p:nvPicPr>
          <p:blipFill rotWithShape="1">
            <a:blip r:embed="rId2">
              <a:alphaModFix/>
            </a:blip>
            <a:srcRect b="0" l="0" r="0" t="0"/>
            <a:stretch/>
          </p:blipFill>
          <p:spPr>
            <a:xfrm rot="10800000">
              <a:off x="304799" y="4180880"/>
              <a:ext cx="9144003" cy="3705821"/>
            </a:xfrm>
            <a:prstGeom prst="rect">
              <a:avLst/>
            </a:prstGeom>
            <a:noFill/>
            <a:ln>
              <a:noFill/>
            </a:ln>
          </p:spPr>
        </p:pic>
        <p:pic>
          <p:nvPicPr>
            <p:cNvPr id="51" name="Google Shape;51;p8"/>
            <p:cNvPicPr preferRelativeResize="0"/>
            <p:nvPr/>
          </p:nvPicPr>
          <p:blipFill rotWithShape="1">
            <a:blip r:embed="rId3">
              <a:alphaModFix/>
            </a:blip>
            <a:srcRect b="0" l="0" r="0" t="0"/>
            <a:stretch/>
          </p:blipFill>
          <p:spPr>
            <a:xfrm rot="10800000">
              <a:off x="4692956" y="-2866560"/>
              <a:ext cx="6349542" cy="5143501"/>
            </a:xfrm>
            <a:prstGeom prst="rect">
              <a:avLst/>
            </a:prstGeom>
            <a:noFill/>
            <a:ln>
              <a:noFill/>
            </a:ln>
          </p:spPr>
        </p:pic>
        <p:pic>
          <p:nvPicPr>
            <p:cNvPr id="52" name="Google Shape;52;p8"/>
            <p:cNvPicPr preferRelativeResize="0"/>
            <p:nvPr/>
          </p:nvPicPr>
          <p:blipFill>
            <a:blip r:embed="rId4">
              <a:alphaModFix/>
            </a:blip>
            <a:stretch>
              <a:fillRect/>
            </a:stretch>
          </p:blipFill>
          <p:spPr>
            <a:xfrm rot="10800000">
              <a:off x="-631595" y="-2428410"/>
              <a:ext cx="4387547" cy="5143501"/>
            </a:xfrm>
            <a:prstGeom prst="rect">
              <a:avLst/>
            </a:prstGeom>
            <a:noFill/>
            <a:ln>
              <a:noFill/>
            </a:ln>
          </p:spPr>
        </p:pic>
      </p:grpSp>
      <p:sp>
        <p:nvSpPr>
          <p:cNvPr id="53" name="Google Shape;53;p8"/>
          <p:cNvSpPr txBox="1"/>
          <p:nvPr>
            <p:ph type="title"/>
          </p:nvPr>
        </p:nvSpPr>
        <p:spPr>
          <a:xfrm>
            <a:off x="1768500" y="1555800"/>
            <a:ext cx="5607000" cy="20319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grpSp>
        <p:nvGrpSpPr>
          <p:cNvPr id="55" name="Google Shape;55;p9"/>
          <p:cNvGrpSpPr/>
          <p:nvPr/>
        </p:nvGrpSpPr>
        <p:grpSpPr>
          <a:xfrm>
            <a:off x="-1850795" y="-2714160"/>
            <a:ext cx="12131294" cy="10600862"/>
            <a:chOff x="-1850795" y="-2714160"/>
            <a:chExt cx="12131294" cy="10600862"/>
          </a:xfrm>
        </p:grpSpPr>
        <p:pic>
          <p:nvPicPr>
            <p:cNvPr id="56" name="Google Shape;56;p9"/>
            <p:cNvPicPr preferRelativeResize="0"/>
            <p:nvPr/>
          </p:nvPicPr>
          <p:blipFill rotWithShape="1">
            <a:blip r:embed="rId2">
              <a:alphaModFix/>
            </a:blip>
            <a:srcRect b="0" l="0" r="0" t="0"/>
            <a:stretch/>
          </p:blipFill>
          <p:spPr>
            <a:xfrm flipH="1" rot="10800000">
              <a:off x="754975" y="4180880"/>
              <a:ext cx="9144003" cy="3705821"/>
            </a:xfrm>
            <a:prstGeom prst="rect">
              <a:avLst/>
            </a:prstGeom>
            <a:noFill/>
            <a:ln>
              <a:noFill/>
            </a:ln>
          </p:spPr>
        </p:pic>
        <p:pic>
          <p:nvPicPr>
            <p:cNvPr id="57" name="Google Shape;57;p9"/>
            <p:cNvPicPr preferRelativeResize="0"/>
            <p:nvPr/>
          </p:nvPicPr>
          <p:blipFill rotWithShape="1">
            <a:blip r:embed="rId3">
              <a:alphaModFix/>
            </a:blip>
            <a:srcRect b="0" l="0" r="0" t="0"/>
            <a:stretch/>
          </p:blipFill>
          <p:spPr>
            <a:xfrm flipH="1" rot="10800000">
              <a:off x="-1850795" y="-2714160"/>
              <a:ext cx="6349542" cy="5143501"/>
            </a:xfrm>
            <a:prstGeom prst="rect">
              <a:avLst/>
            </a:prstGeom>
            <a:noFill/>
            <a:ln>
              <a:noFill/>
            </a:ln>
          </p:spPr>
        </p:pic>
        <p:pic>
          <p:nvPicPr>
            <p:cNvPr id="58" name="Google Shape;58;p9"/>
            <p:cNvPicPr preferRelativeResize="0"/>
            <p:nvPr/>
          </p:nvPicPr>
          <p:blipFill>
            <a:blip r:embed="rId4">
              <a:alphaModFix/>
            </a:blip>
            <a:stretch>
              <a:fillRect/>
            </a:stretch>
          </p:blipFill>
          <p:spPr>
            <a:xfrm flipH="1" rot="10800000">
              <a:off x="5892952" y="-2276010"/>
              <a:ext cx="4387547" cy="5143501"/>
            </a:xfrm>
            <a:prstGeom prst="rect">
              <a:avLst/>
            </a:prstGeom>
            <a:noFill/>
            <a:ln>
              <a:noFill/>
            </a:ln>
          </p:spPr>
        </p:pic>
      </p:grpSp>
      <p:sp>
        <p:nvSpPr>
          <p:cNvPr id="59" name="Google Shape;59;p9"/>
          <p:cNvSpPr txBox="1"/>
          <p:nvPr>
            <p:ph type="title"/>
          </p:nvPr>
        </p:nvSpPr>
        <p:spPr>
          <a:xfrm>
            <a:off x="2135550" y="1717200"/>
            <a:ext cx="4872900" cy="1108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0" name="Google Shape;60;p9"/>
          <p:cNvSpPr txBox="1"/>
          <p:nvPr>
            <p:ph idx="1" type="subTitle"/>
          </p:nvPr>
        </p:nvSpPr>
        <p:spPr>
          <a:xfrm>
            <a:off x="2135550" y="2749200"/>
            <a:ext cx="4872900" cy="67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1" name="Shape 61"/>
        <p:cNvGrpSpPr/>
        <p:nvPr/>
      </p:nvGrpSpPr>
      <p:grpSpPr>
        <a:xfrm>
          <a:off x="0" y="0"/>
          <a:ext cx="0" cy="0"/>
          <a:chOff x="0" y="0"/>
          <a:chExt cx="0" cy="0"/>
        </a:xfrm>
      </p:grpSpPr>
      <p:sp>
        <p:nvSpPr>
          <p:cNvPr id="62" name="Google Shape;62;p10"/>
          <p:cNvSpPr/>
          <p:nvPr>
            <p:ph idx="2" type="pic"/>
          </p:nvPr>
        </p:nvSpPr>
        <p:spPr>
          <a:xfrm>
            <a:off x="0" y="0"/>
            <a:ext cx="9144000" cy="5143500"/>
          </a:xfrm>
          <a:prstGeom prst="rect">
            <a:avLst/>
          </a:prstGeom>
          <a:noFill/>
          <a:ln>
            <a:noFill/>
          </a:ln>
        </p:spPr>
      </p:sp>
      <p:sp>
        <p:nvSpPr>
          <p:cNvPr id="63" name="Google Shape;63;p10"/>
          <p:cNvSpPr txBox="1"/>
          <p:nvPr>
            <p:ph type="title"/>
          </p:nvPr>
        </p:nvSpPr>
        <p:spPr>
          <a:xfrm>
            <a:off x="720000" y="3957500"/>
            <a:ext cx="7704000" cy="6465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1.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1pPr>
            <a:lvl2pPr lvl="1"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2pPr>
            <a:lvl3pPr lvl="2"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3pPr>
            <a:lvl4pPr lvl="3"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4pPr>
            <a:lvl5pPr lvl="4"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5pPr>
            <a:lvl6pPr lvl="5"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6pPr>
            <a:lvl7pPr lvl="6"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7pPr>
            <a:lvl8pPr lvl="7"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8pPr>
            <a:lvl9pPr lvl="8" rtl="0">
              <a:spcBef>
                <a:spcPts val="0"/>
              </a:spcBef>
              <a:spcAft>
                <a:spcPts val="0"/>
              </a:spcAft>
              <a:buClr>
                <a:schemeClr val="dk1"/>
              </a:buClr>
              <a:buSzPts val="3500"/>
              <a:buFont typeface="Raleway"/>
              <a:buNone/>
              <a:defRPr b="1" sz="35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1pPr>
            <a:lvl2pPr indent="-304800" lvl="1" marL="91440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2pPr>
            <a:lvl3pPr indent="-304800" lvl="2" marL="137160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3pPr>
            <a:lvl4pPr indent="-304800" lvl="3" marL="182880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4pPr>
            <a:lvl5pPr indent="-304800" lvl="4" marL="228600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5pPr>
            <a:lvl6pPr indent="-304800" lvl="5" marL="274320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6pPr>
            <a:lvl7pPr indent="-304800" lvl="6" marL="320040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7pPr>
            <a:lvl8pPr indent="-304800" lvl="7" marL="365760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8pPr>
            <a:lvl9pPr indent="-304800" lvl="8" marL="4114800">
              <a:lnSpc>
                <a:spcPct val="100000"/>
              </a:lnSpc>
              <a:spcBef>
                <a:spcPts val="0"/>
              </a:spcBef>
              <a:spcAft>
                <a:spcPts val="0"/>
              </a:spcAft>
              <a:buClr>
                <a:schemeClr val="dk1"/>
              </a:buClr>
              <a:buSzPts val="1200"/>
              <a:buFont typeface="Nunito"/>
              <a:buChar char="■"/>
              <a:defRPr sz="1200">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49">
          <p15:clr>
            <a:srgbClr val="EA4335"/>
          </p15:clr>
        </p15:guide>
        <p15:guide id="2" pos="5311">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8"/>
          <p:cNvSpPr txBox="1"/>
          <p:nvPr>
            <p:ph type="ctrTitle"/>
          </p:nvPr>
        </p:nvSpPr>
        <p:spPr>
          <a:xfrm>
            <a:off x="713250" y="1525050"/>
            <a:ext cx="7717500" cy="166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Leveraging RAFT for Accessible Mental Well-Being Support</a:t>
            </a:r>
            <a:endParaRPr/>
          </a:p>
        </p:txBody>
      </p:sp>
      <p:sp>
        <p:nvSpPr>
          <p:cNvPr id="298" name="Google Shape;298;p38"/>
          <p:cNvSpPr txBox="1"/>
          <p:nvPr>
            <p:ph idx="1" type="subTitle"/>
          </p:nvPr>
        </p:nvSpPr>
        <p:spPr>
          <a:xfrm>
            <a:off x="2307600" y="3337788"/>
            <a:ext cx="4528800" cy="43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Irine Juliet</a:t>
            </a:r>
            <a:endParaRPr sz="1800"/>
          </a:p>
        </p:txBody>
      </p:sp>
      <p:sp>
        <p:nvSpPr>
          <p:cNvPr id="299" name="Google Shape;299;p38"/>
          <p:cNvSpPr txBox="1"/>
          <p:nvPr/>
        </p:nvSpPr>
        <p:spPr>
          <a:xfrm>
            <a:off x="2408850" y="3919325"/>
            <a:ext cx="4679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Nunito"/>
                <a:ea typeface="Nunito"/>
                <a:cs typeface="Nunito"/>
                <a:sym typeface="Nunito"/>
              </a:rPr>
              <a:t>                       September 20 2024</a:t>
            </a:r>
            <a:endParaRPr sz="1600">
              <a:solidFill>
                <a:schemeClr val="dk1"/>
              </a:solidFill>
              <a:latin typeface="Nunito"/>
              <a:ea typeface="Nunito"/>
              <a:cs typeface="Nunito"/>
              <a:sym typeface="Nuni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Analogy</a:t>
            </a:r>
            <a:endParaRPr/>
          </a:p>
        </p:txBody>
      </p:sp>
      <p:sp>
        <p:nvSpPr>
          <p:cNvPr id="358" name="Google Shape;358;p47"/>
          <p:cNvSpPr txBox="1"/>
          <p:nvPr>
            <p:ph idx="1" type="subTitle"/>
          </p:nvPr>
        </p:nvSpPr>
        <p:spPr>
          <a:xfrm>
            <a:off x="4764002" y="1794875"/>
            <a:ext cx="3095400" cy="20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359" name="Google Shape;359;p47"/>
          <p:cNvSpPr txBox="1"/>
          <p:nvPr>
            <p:ph idx="2" type="subTitle"/>
          </p:nvPr>
        </p:nvSpPr>
        <p:spPr>
          <a:xfrm>
            <a:off x="1284598" y="1794875"/>
            <a:ext cx="3095400" cy="20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360" name="Google Shape;360;p47"/>
          <p:cNvPicPr preferRelativeResize="0"/>
          <p:nvPr/>
        </p:nvPicPr>
        <p:blipFill>
          <a:blip r:embed="rId3">
            <a:alphaModFix/>
          </a:blip>
          <a:stretch>
            <a:fillRect/>
          </a:stretch>
        </p:blipFill>
        <p:spPr>
          <a:xfrm>
            <a:off x="0" y="1253800"/>
            <a:ext cx="9143998" cy="2655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Putting it all together</a:t>
            </a:r>
            <a:endParaRPr/>
          </a:p>
        </p:txBody>
      </p:sp>
      <p:sp>
        <p:nvSpPr>
          <p:cNvPr id="366" name="Google Shape;366;p48"/>
          <p:cNvSpPr txBox="1"/>
          <p:nvPr/>
        </p:nvSpPr>
        <p:spPr>
          <a:xfrm>
            <a:off x="6228125" y="1524275"/>
            <a:ext cx="1975200" cy="49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Raleway"/>
                <a:ea typeface="Raleway"/>
                <a:cs typeface="Raleway"/>
                <a:sym typeface="Raleway"/>
              </a:rPr>
              <a:t>3. Fine-tuning</a:t>
            </a:r>
            <a:endParaRPr b="1" sz="2000">
              <a:solidFill>
                <a:schemeClr val="dk1"/>
              </a:solidFill>
              <a:latin typeface="Raleway"/>
              <a:ea typeface="Raleway"/>
              <a:cs typeface="Raleway"/>
              <a:sym typeface="Raleway"/>
            </a:endParaRPr>
          </a:p>
        </p:txBody>
      </p:sp>
      <p:sp>
        <p:nvSpPr>
          <p:cNvPr id="367" name="Google Shape;367;p48"/>
          <p:cNvSpPr txBox="1"/>
          <p:nvPr/>
        </p:nvSpPr>
        <p:spPr>
          <a:xfrm>
            <a:off x="6225875" y="3126875"/>
            <a:ext cx="1975200" cy="49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Raleway"/>
                <a:ea typeface="Raleway"/>
                <a:cs typeface="Raleway"/>
                <a:sym typeface="Raleway"/>
              </a:rPr>
              <a:t>4. Chatbot</a:t>
            </a:r>
            <a:endParaRPr b="1" sz="2000">
              <a:solidFill>
                <a:schemeClr val="dk1"/>
              </a:solidFill>
              <a:latin typeface="Raleway"/>
              <a:ea typeface="Raleway"/>
              <a:cs typeface="Raleway"/>
              <a:sym typeface="Raleway"/>
            </a:endParaRPr>
          </a:p>
        </p:txBody>
      </p:sp>
      <p:sp>
        <p:nvSpPr>
          <p:cNvPr id="368" name="Google Shape;368;p48"/>
          <p:cNvSpPr txBox="1"/>
          <p:nvPr/>
        </p:nvSpPr>
        <p:spPr>
          <a:xfrm>
            <a:off x="940675" y="1448075"/>
            <a:ext cx="2262600" cy="4926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Raleway"/>
              <a:buAutoNum type="arabicPeriod"/>
            </a:pPr>
            <a:r>
              <a:rPr b="1" lang="en" sz="2000">
                <a:solidFill>
                  <a:schemeClr val="dk1"/>
                </a:solidFill>
                <a:latin typeface="Raleway"/>
                <a:ea typeface="Raleway"/>
                <a:cs typeface="Raleway"/>
                <a:sym typeface="Raleway"/>
              </a:rPr>
              <a:t>Document Selection</a:t>
            </a:r>
            <a:endParaRPr b="1" sz="2000">
              <a:solidFill>
                <a:schemeClr val="dk1"/>
              </a:solidFill>
              <a:latin typeface="Raleway"/>
              <a:ea typeface="Raleway"/>
              <a:cs typeface="Raleway"/>
              <a:sym typeface="Raleway"/>
            </a:endParaRPr>
          </a:p>
        </p:txBody>
      </p:sp>
      <p:sp>
        <p:nvSpPr>
          <p:cNvPr id="369" name="Google Shape;369;p48"/>
          <p:cNvSpPr txBox="1"/>
          <p:nvPr/>
        </p:nvSpPr>
        <p:spPr>
          <a:xfrm>
            <a:off x="999900" y="2171650"/>
            <a:ext cx="1970700" cy="3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Nunito"/>
                <a:ea typeface="Nunito"/>
                <a:cs typeface="Nunito"/>
                <a:sym typeface="Nunito"/>
              </a:rPr>
              <a:t>Carefully select psychotherapy literature and documents aligned with the objective</a:t>
            </a:r>
            <a:endParaRPr>
              <a:solidFill>
                <a:schemeClr val="dk1"/>
              </a:solidFill>
              <a:latin typeface="Nunito"/>
              <a:ea typeface="Nunito"/>
              <a:cs typeface="Nunito"/>
              <a:sym typeface="Nunito"/>
            </a:endParaRPr>
          </a:p>
        </p:txBody>
      </p:sp>
      <p:sp>
        <p:nvSpPr>
          <p:cNvPr id="370" name="Google Shape;370;p48"/>
          <p:cNvSpPr txBox="1"/>
          <p:nvPr/>
        </p:nvSpPr>
        <p:spPr>
          <a:xfrm>
            <a:off x="940675" y="3126875"/>
            <a:ext cx="19752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Raleway"/>
                <a:ea typeface="Raleway"/>
                <a:cs typeface="Raleway"/>
                <a:sym typeface="Raleway"/>
              </a:rPr>
              <a:t>2. Dataset</a:t>
            </a:r>
            <a:endParaRPr b="1" sz="2000">
              <a:solidFill>
                <a:schemeClr val="dk1"/>
              </a:solidFill>
              <a:latin typeface="Raleway"/>
              <a:ea typeface="Raleway"/>
              <a:cs typeface="Raleway"/>
              <a:sym typeface="Raleway"/>
            </a:endParaRPr>
          </a:p>
        </p:txBody>
      </p:sp>
      <p:sp>
        <p:nvSpPr>
          <p:cNvPr id="371" name="Google Shape;371;p48"/>
          <p:cNvSpPr txBox="1"/>
          <p:nvPr/>
        </p:nvSpPr>
        <p:spPr>
          <a:xfrm>
            <a:off x="940675" y="3543275"/>
            <a:ext cx="19707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Nunito"/>
                <a:ea typeface="Nunito"/>
                <a:cs typeface="Nunito"/>
                <a:sym typeface="Nunito"/>
              </a:rPr>
              <a:t>Create the dataset using the RAFT algorithm</a:t>
            </a:r>
            <a:endParaRPr sz="1200">
              <a:solidFill>
                <a:schemeClr val="dk1"/>
              </a:solidFill>
              <a:latin typeface="Nunito"/>
              <a:ea typeface="Nunito"/>
              <a:cs typeface="Nunito"/>
              <a:sym typeface="Nunito"/>
            </a:endParaRPr>
          </a:p>
        </p:txBody>
      </p:sp>
      <p:sp>
        <p:nvSpPr>
          <p:cNvPr id="372" name="Google Shape;372;p48"/>
          <p:cNvSpPr txBox="1"/>
          <p:nvPr/>
        </p:nvSpPr>
        <p:spPr>
          <a:xfrm>
            <a:off x="6228125" y="1940675"/>
            <a:ext cx="1970700" cy="5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Nunito"/>
                <a:ea typeface="Nunito"/>
                <a:cs typeface="Nunito"/>
                <a:sym typeface="Nunito"/>
              </a:rPr>
              <a:t>Fine-tune the LlamA-2-7b model using the </a:t>
            </a:r>
            <a:r>
              <a:rPr lang="en" sz="1200">
                <a:solidFill>
                  <a:schemeClr val="dk1"/>
                </a:solidFill>
                <a:latin typeface="Nunito"/>
                <a:ea typeface="Nunito"/>
                <a:cs typeface="Nunito"/>
                <a:sym typeface="Nunito"/>
              </a:rPr>
              <a:t>generated</a:t>
            </a:r>
            <a:r>
              <a:rPr lang="en" sz="1200">
                <a:solidFill>
                  <a:schemeClr val="dk1"/>
                </a:solidFill>
                <a:latin typeface="Nunito"/>
                <a:ea typeface="Nunito"/>
                <a:cs typeface="Nunito"/>
                <a:sym typeface="Nunito"/>
              </a:rPr>
              <a:t> dataset</a:t>
            </a:r>
            <a:endParaRPr sz="1200">
              <a:solidFill>
                <a:schemeClr val="dk1"/>
              </a:solidFill>
              <a:latin typeface="Nunito"/>
              <a:ea typeface="Nunito"/>
              <a:cs typeface="Nunito"/>
              <a:sym typeface="Nunito"/>
            </a:endParaRPr>
          </a:p>
        </p:txBody>
      </p:sp>
      <p:sp>
        <p:nvSpPr>
          <p:cNvPr id="373" name="Google Shape;373;p48"/>
          <p:cNvSpPr txBox="1"/>
          <p:nvPr/>
        </p:nvSpPr>
        <p:spPr>
          <a:xfrm>
            <a:off x="6225875" y="3543275"/>
            <a:ext cx="1975200" cy="5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Nunito"/>
                <a:ea typeface="Nunito"/>
                <a:cs typeface="Nunito"/>
                <a:sym typeface="Nunito"/>
              </a:rPr>
              <a:t>Integrate the fine-tuned model with a basic chatbot interface</a:t>
            </a:r>
            <a:endParaRPr sz="1200">
              <a:solidFill>
                <a:schemeClr val="dk1"/>
              </a:solidFill>
              <a:latin typeface="Nunito"/>
              <a:ea typeface="Nunito"/>
              <a:cs typeface="Nunito"/>
              <a:sym typeface="Nunito"/>
            </a:endParaRPr>
          </a:p>
        </p:txBody>
      </p:sp>
      <p:cxnSp>
        <p:nvCxnSpPr>
          <p:cNvPr id="374" name="Google Shape;374;p48"/>
          <p:cNvCxnSpPr>
            <a:stCxn id="375" idx="2"/>
            <a:endCxn id="376" idx="0"/>
          </p:cNvCxnSpPr>
          <p:nvPr/>
        </p:nvCxnSpPr>
        <p:spPr>
          <a:xfrm flipH="1" rot="-5400000">
            <a:off x="3027800" y="2810525"/>
            <a:ext cx="10299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77" name="Google Shape;377;p48"/>
          <p:cNvCxnSpPr>
            <a:stCxn id="376" idx="3"/>
            <a:endCxn id="378" idx="1"/>
          </p:cNvCxnSpPr>
          <p:nvPr/>
        </p:nvCxnSpPr>
        <p:spPr>
          <a:xfrm>
            <a:off x="3846200" y="3611525"/>
            <a:ext cx="14493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79" name="Google Shape;379;p48"/>
          <p:cNvCxnSpPr>
            <a:stCxn id="378" idx="0"/>
            <a:endCxn id="380" idx="2"/>
          </p:cNvCxnSpPr>
          <p:nvPr/>
        </p:nvCxnSpPr>
        <p:spPr>
          <a:xfrm rot="-5400000">
            <a:off x="5084000" y="2810525"/>
            <a:ext cx="1029900" cy="6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381" name="Google Shape;381;p48"/>
          <p:cNvCxnSpPr>
            <a:stCxn id="380" idx="1"/>
            <a:endCxn id="375" idx="3"/>
          </p:cNvCxnSpPr>
          <p:nvPr/>
        </p:nvCxnSpPr>
        <p:spPr>
          <a:xfrm flipH="1">
            <a:off x="3846200" y="2009525"/>
            <a:ext cx="1449300" cy="600"/>
          </a:xfrm>
          <a:prstGeom prst="bentConnector3">
            <a:avLst>
              <a:gd fmla="val 50000" name="adj1"/>
            </a:avLst>
          </a:prstGeom>
          <a:noFill/>
          <a:ln cap="flat" cmpd="sng" w="9525">
            <a:solidFill>
              <a:schemeClr val="dk1"/>
            </a:solidFill>
            <a:prstDash val="solid"/>
            <a:round/>
            <a:headEnd len="med" w="med" type="none"/>
            <a:tailEnd len="med" w="med" type="none"/>
          </a:ln>
        </p:spPr>
      </p:cxnSp>
      <p:sp>
        <p:nvSpPr>
          <p:cNvPr id="382" name="Google Shape;382;p48"/>
          <p:cNvSpPr/>
          <p:nvPr/>
        </p:nvSpPr>
        <p:spPr>
          <a:xfrm>
            <a:off x="3427643" y="2020783"/>
            <a:ext cx="21592" cy="61948"/>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48"/>
          <p:cNvGrpSpPr/>
          <p:nvPr/>
        </p:nvGrpSpPr>
        <p:grpSpPr>
          <a:xfrm>
            <a:off x="3279583" y="1738835"/>
            <a:ext cx="476042" cy="432803"/>
            <a:chOff x="-40378075" y="3267450"/>
            <a:chExt cx="317425" cy="289075"/>
          </a:xfrm>
        </p:grpSpPr>
        <p:sp>
          <p:nvSpPr>
            <p:cNvPr id="384" name="Google Shape;384;p4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48"/>
          <p:cNvGrpSpPr/>
          <p:nvPr/>
        </p:nvGrpSpPr>
        <p:grpSpPr>
          <a:xfrm>
            <a:off x="3203225" y="3405633"/>
            <a:ext cx="549980" cy="492594"/>
            <a:chOff x="-45673275" y="3199325"/>
            <a:chExt cx="299325" cy="302075"/>
          </a:xfrm>
        </p:grpSpPr>
        <p:sp>
          <p:nvSpPr>
            <p:cNvPr id="389" name="Google Shape;389;p4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 name="Google Shape;392;p48"/>
          <p:cNvGrpSpPr/>
          <p:nvPr/>
        </p:nvGrpSpPr>
        <p:grpSpPr>
          <a:xfrm>
            <a:off x="5422251" y="1738792"/>
            <a:ext cx="476044" cy="492614"/>
            <a:chOff x="-31455100" y="3909350"/>
            <a:chExt cx="294600" cy="293800"/>
          </a:xfrm>
        </p:grpSpPr>
        <p:sp>
          <p:nvSpPr>
            <p:cNvPr id="393" name="Google Shape;393;p4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 name="Google Shape;395;p48"/>
          <p:cNvGrpSpPr/>
          <p:nvPr/>
        </p:nvGrpSpPr>
        <p:grpSpPr>
          <a:xfrm>
            <a:off x="5389915" y="3389823"/>
            <a:ext cx="602130" cy="554096"/>
            <a:chOff x="-30735200" y="3552550"/>
            <a:chExt cx="292225" cy="290925"/>
          </a:xfrm>
        </p:grpSpPr>
        <p:sp>
          <p:nvSpPr>
            <p:cNvPr id="396" name="Google Shape;396;p48"/>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8"/>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49"/>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Key Deliverables</a:t>
            </a:r>
            <a:endParaRPr/>
          </a:p>
        </p:txBody>
      </p:sp>
      <p:sp>
        <p:nvSpPr>
          <p:cNvPr id="403" name="Google Shape;403;p49"/>
          <p:cNvSpPr txBox="1"/>
          <p:nvPr>
            <p:ph idx="1" type="subTitle"/>
          </p:nvPr>
        </p:nvSpPr>
        <p:spPr>
          <a:xfrm>
            <a:off x="1006975" y="1325175"/>
            <a:ext cx="6114000" cy="30483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000000"/>
              </a:buClr>
              <a:buSzPts val="1400"/>
              <a:buFont typeface="Nunito"/>
              <a:buAutoNum type="arabicPeriod"/>
            </a:pPr>
            <a:r>
              <a:rPr lang="en" sz="1400">
                <a:solidFill>
                  <a:srgbClr val="000000"/>
                </a:solidFill>
              </a:rPr>
              <a:t>Project Proposal (Sept 12)</a:t>
            </a:r>
            <a:endParaRPr sz="1400">
              <a:solidFill>
                <a:srgbClr val="000000"/>
              </a:solidFill>
            </a:endParaRPr>
          </a:p>
          <a:p>
            <a:pPr indent="-317500" lvl="0" marL="457200" rtl="0" algn="l">
              <a:lnSpc>
                <a:spcPct val="150000"/>
              </a:lnSpc>
              <a:spcBef>
                <a:spcPts val="0"/>
              </a:spcBef>
              <a:spcAft>
                <a:spcPts val="0"/>
              </a:spcAft>
              <a:buClr>
                <a:srgbClr val="000000"/>
              </a:buClr>
              <a:buSzPts val="1400"/>
              <a:buFont typeface="Nunito"/>
              <a:buAutoNum type="arabicPeriod"/>
            </a:pPr>
            <a:r>
              <a:rPr lang="en" sz="1400">
                <a:solidFill>
                  <a:srgbClr val="000000"/>
                </a:solidFill>
              </a:rPr>
              <a:t>Prepared Dataset from RAFT </a:t>
            </a:r>
            <a:endParaRPr sz="1400">
              <a:solidFill>
                <a:srgbClr val="000000"/>
              </a:solidFill>
            </a:endParaRPr>
          </a:p>
          <a:p>
            <a:pPr indent="-317500" lvl="0" marL="457200" rtl="0" algn="l">
              <a:lnSpc>
                <a:spcPct val="150000"/>
              </a:lnSpc>
              <a:spcBef>
                <a:spcPts val="0"/>
              </a:spcBef>
              <a:spcAft>
                <a:spcPts val="0"/>
              </a:spcAft>
              <a:buClr>
                <a:srgbClr val="000000"/>
              </a:buClr>
              <a:buSzPts val="1400"/>
              <a:buFont typeface="Nunito"/>
              <a:buAutoNum type="arabicPeriod"/>
            </a:pPr>
            <a:r>
              <a:rPr lang="en" sz="1400">
                <a:solidFill>
                  <a:srgbClr val="000000"/>
                </a:solidFill>
              </a:rPr>
              <a:t>Fine-tuned LLM</a:t>
            </a:r>
            <a:endParaRPr sz="1400">
              <a:solidFill>
                <a:srgbClr val="000000"/>
              </a:solidFill>
            </a:endParaRPr>
          </a:p>
          <a:p>
            <a:pPr indent="-317500" lvl="0" marL="457200" rtl="0" algn="l">
              <a:lnSpc>
                <a:spcPct val="150000"/>
              </a:lnSpc>
              <a:spcBef>
                <a:spcPts val="0"/>
              </a:spcBef>
              <a:spcAft>
                <a:spcPts val="0"/>
              </a:spcAft>
              <a:buClr>
                <a:srgbClr val="000000"/>
              </a:buClr>
              <a:buSzPts val="1400"/>
              <a:buFont typeface="Nunito"/>
              <a:buAutoNum type="arabicPeriod"/>
            </a:pPr>
            <a:r>
              <a:rPr lang="en" sz="1400">
                <a:solidFill>
                  <a:srgbClr val="000000"/>
                </a:solidFill>
              </a:rPr>
              <a:t>Basic Chatbot Interface with fine-tuned Model</a:t>
            </a:r>
            <a:endParaRPr sz="1400">
              <a:solidFill>
                <a:srgbClr val="000000"/>
              </a:solidFill>
            </a:endParaRPr>
          </a:p>
          <a:p>
            <a:pPr indent="-317500" lvl="0" marL="457200" rtl="0" algn="l">
              <a:lnSpc>
                <a:spcPct val="150000"/>
              </a:lnSpc>
              <a:spcBef>
                <a:spcPts val="0"/>
              </a:spcBef>
              <a:spcAft>
                <a:spcPts val="0"/>
              </a:spcAft>
              <a:buClr>
                <a:srgbClr val="000000"/>
              </a:buClr>
              <a:buSzPts val="1400"/>
              <a:buFont typeface="Nunito"/>
              <a:buAutoNum type="arabicPeriod"/>
            </a:pPr>
            <a:r>
              <a:rPr lang="en" sz="1400">
                <a:solidFill>
                  <a:srgbClr val="000000"/>
                </a:solidFill>
              </a:rPr>
              <a:t>Performance Report</a:t>
            </a:r>
            <a:endParaRPr sz="1400">
              <a:solidFill>
                <a:srgbClr val="000000"/>
              </a:solidFill>
            </a:endParaRPr>
          </a:p>
          <a:p>
            <a:pPr indent="-317500" lvl="0" marL="457200" rtl="0" algn="l">
              <a:lnSpc>
                <a:spcPct val="150000"/>
              </a:lnSpc>
              <a:spcBef>
                <a:spcPts val="0"/>
              </a:spcBef>
              <a:spcAft>
                <a:spcPts val="0"/>
              </a:spcAft>
              <a:buClr>
                <a:srgbClr val="000000"/>
              </a:buClr>
              <a:buSzPts val="1400"/>
              <a:buFont typeface="Nunito"/>
              <a:buAutoNum type="arabicPeriod"/>
            </a:pPr>
            <a:r>
              <a:rPr lang="en" sz="1400">
                <a:solidFill>
                  <a:srgbClr val="000000"/>
                </a:solidFill>
              </a:rPr>
              <a:t>Final Project Report </a:t>
            </a:r>
            <a:endParaRPr sz="1400">
              <a:solidFill>
                <a:srgbClr val="000000"/>
              </a:solidFill>
            </a:endParaRPr>
          </a:p>
          <a:p>
            <a:pPr indent="-317500" lvl="0" marL="457200" rtl="0" algn="l">
              <a:lnSpc>
                <a:spcPct val="150000"/>
              </a:lnSpc>
              <a:spcBef>
                <a:spcPts val="0"/>
              </a:spcBef>
              <a:spcAft>
                <a:spcPts val="0"/>
              </a:spcAft>
              <a:buClr>
                <a:srgbClr val="000000"/>
              </a:buClr>
              <a:buSzPts val="1400"/>
              <a:buFont typeface="Nunito"/>
              <a:buAutoNum type="arabicPeriod"/>
            </a:pPr>
            <a:r>
              <a:rPr lang="en" sz="1400">
                <a:solidFill>
                  <a:srgbClr val="000000"/>
                </a:solidFill>
              </a:rPr>
              <a:t>Working Prototype of the Mental Well-being Support Chatbot</a:t>
            </a:r>
            <a:endParaRPr sz="1400">
              <a:solidFill>
                <a:srgbClr val="000000"/>
              </a:solidFill>
            </a:endParaRPr>
          </a:p>
          <a:p>
            <a:pPr indent="0" lvl="0" marL="0" rtl="0" algn="l">
              <a:lnSpc>
                <a:spcPct val="150000"/>
              </a:lnSpc>
              <a:spcBef>
                <a:spcPts val="0"/>
              </a:spcBef>
              <a:spcAft>
                <a:spcPts val="0"/>
              </a:spcAft>
              <a:buNone/>
            </a:pPr>
            <a:r>
              <a:t/>
            </a:r>
            <a:endParaRPr sz="1400">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50"/>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409" name="Google Shape;409;p50"/>
          <p:cNvSpPr txBox="1"/>
          <p:nvPr>
            <p:ph idx="1" type="subTitle"/>
          </p:nvPr>
        </p:nvSpPr>
        <p:spPr>
          <a:xfrm>
            <a:off x="1006975" y="1325175"/>
            <a:ext cx="6114000" cy="30483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000000"/>
              </a:buClr>
              <a:buSzPts val="1400"/>
              <a:buAutoNum type="arabicPeriod"/>
            </a:pPr>
            <a:r>
              <a:rPr lang="en" sz="1400">
                <a:solidFill>
                  <a:srgbClr val="000000"/>
                </a:solidFill>
              </a:rPr>
              <a:t>World Health Organization. (2022). World mental health report: Transforming mental health for all. Geneva: World Health Organization. https://www.who.int/publications/i/item/9789240049338</a:t>
            </a:r>
            <a:endParaRPr sz="1400">
              <a:solidFill>
                <a:srgbClr val="000000"/>
              </a:solidFill>
            </a:endParaRPr>
          </a:p>
          <a:p>
            <a:pPr indent="-317500" lvl="0" marL="457200" rtl="0" algn="l">
              <a:lnSpc>
                <a:spcPct val="115000"/>
              </a:lnSpc>
              <a:spcBef>
                <a:spcPts val="0"/>
              </a:spcBef>
              <a:spcAft>
                <a:spcPts val="0"/>
              </a:spcAft>
              <a:buClr>
                <a:srgbClr val="000000"/>
              </a:buClr>
              <a:buSzPts val="1400"/>
              <a:buAutoNum type="arabicPeriod"/>
            </a:pPr>
            <a:r>
              <a:rPr lang="en" sz="1400">
                <a:solidFill>
                  <a:srgbClr val="000000"/>
                </a:solidFill>
              </a:rPr>
              <a:t>Song, I., et al. (2024). The Typing Cure: Experiences with Large Language Model Chatbots for Mental Health Support</a:t>
            </a:r>
            <a:endParaRPr sz="1400">
              <a:solidFill>
                <a:srgbClr val="000000"/>
              </a:solidFill>
            </a:endParaRPr>
          </a:p>
          <a:p>
            <a:pPr indent="-317500" lvl="0" marL="457200" rtl="0" algn="l">
              <a:lnSpc>
                <a:spcPct val="115000"/>
              </a:lnSpc>
              <a:spcBef>
                <a:spcPts val="0"/>
              </a:spcBef>
              <a:spcAft>
                <a:spcPts val="0"/>
              </a:spcAft>
              <a:buClr>
                <a:srgbClr val="000000"/>
              </a:buClr>
              <a:buSzPts val="1400"/>
              <a:buAutoNum type="arabicPeriod"/>
            </a:pPr>
            <a:r>
              <a:rPr lang="en" sz="1400">
                <a:solidFill>
                  <a:srgbClr val="000000"/>
                </a:solidFill>
              </a:rPr>
              <a:t> Lewis, P., et al. (2020). Retrieval-Augmented Generation for Knowledge-Intensive NLP Tasks.</a:t>
            </a:r>
            <a:endParaRPr sz="1400">
              <a:solidFill>
                <a:srgbClr val="000000"/>
              </a:solidFill>
            </a:endParaRPr>
          </a:p>
          <a:p>
            <a:pPr indent="-317500" lvl="0" marL="457200" rtl="0" algn="l">
              <a:lnSpc>
                <a:spcPct val="115000"/>
              </a:lnSpc>
              <a:spcBef>
                <a:spcPts val="0"/>
              </a:spcBef>
              <a:spcAft>
                <a:spcPts val="0"/>
              </a:spcAft>
              <a:buClr>
                <a:srgbClr val="000000"/>
              </a:buClr>
              <a:buSzPts val="1400"/>
              <a:buAutoNum type="arabicPeriod"/>
            </a:pPr>
            <a:r>
              <a:rPr lang="en" sz="1400">
                <a:solidFill>
                  <a:srgbClr val="000000"/>
                </a:solidFill>
              </a:rPr>
              <a:t>Zhang, T., et al. (2024). RAFT: Adapting Language Model to Domain Specific RAG. arXiv preprint arXiv:2403.10131v2.</a:t>
            </a:r>
            <a:endParaRPr sz="1400">
              <a:solidFill>
                <a:srgbClr val="000000"/>
              </a:solidFill>
            </a:endParaRPr>
          </a:p>
          <a:p>
            <a:pPr indent="0" lvl="0" marL="0" rtl="0" algn="l">
              <a:lnSpc>
                <a:spcPct val="150000"/>
              </a:lnSpc>
              <a:spcBef>
                <a:spcPts val="0"/>
              </a:spcBef>
              <a:spcAft>
                <a:spcPts val="0"/>
              </a:spcAft>
              <a:buNone/>
            </a:pPr>
            <a:r>
              <a:t/>
            </a:r>
            <a:endParaRPr sz="14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9"/>
          <p:cNvSpPr txBox="1"/>
          <p:nvPr>
            <p:ph type="title"/>
          </p:nvPr>
        </p:nvSpPr>
        <p:spPr>
          <a:xfrm>
            <a:off x="2135550" y="1272950"/>
            <a:ext cx="4872900" cy="110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Objective</a:t>
            </a:r>
            <a:endParaRPr/>
          </a:p>
        </p:txBody>
      </p:sp>
      <p:sp>
        <p:nvSpPr>
          <p:cNvPr id="305" name="Google Shape;305;p39"/>
          <p:cNvSpPr txBox="1"/>
          <p:nvPr>
            <p:ph idx="1" type="subTitle"/>
          </p:nvPr>
        </p:nvSpPr>
        <p:spPr>
          <a:xfrm>
            <a:off x="2211400" y="2626050"/>
            <a:ext cx="5587800" cy="117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rgbClr val="000000"/>
                </a:solidFill>
              </a:rPr>
              <a:t>This project aims to explore the use of Retrieval-Augmented Fine-Tuning (RAFT) to develop a mental well-being support chatbot focused on stress management, emotional intelligence, and social skills—key areas where many young people face challenges. </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0"/>
          <p:cNvSpPr txBox="1"/>
          <p:nvPr>
            <p:ph type="title"/>
          </p:nvPr>
        </p:nvSpPr>
        <p:spPr>
          <a:xfrm>
            <a:off x="2038200" y="2162025"/>
            <a:ext cx="5067600" cy="128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 Statement</a:t>
            </a:r>
            <a:endParaRPr/>
          </a:p>
        </p:txBody>
      </p:sp>
      <p:sp>
        <p:nvSpPr>
          <p:cNvPr id="311" name="Google Shape;311;p40"/>
          <p:cNvSpPr txBox="1"/>
          <p:nvPr>
            <p:ph idx="2" type="title"/>
          </p:nvPr>
        </p:nvSpPr>
        <p:spPr>
          <a:xfrm>
            <a:off x="3941100" y="967500"/>
            <a:ext cx="1261800" cy="11082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1"/>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T</a:t>
            </a:r>
            <a:r>
              <a:rPr lang="en">
                <a:latin typeface="Nunito"/>
                <a:ea typeface="Nunito"/>
                <a:cs typeface="Nunito"/>
                <a:sym typeface="Nunito"/>
              </a:rPr>
              <a:t>he core problem(s)</a:t>
            </a:r>
            <a:endParaRPr>
              <a:latin typeface="Nunito"/>
              <a:ea typeface="Nunito"/>
              <a:cs typeface="Nunito"/>
              <a:sym typeface="Nunito"/>
            </a:endParaRPr>
          </a:p>
        </p:txBody>
      </p:sp>
      <p:sp>
        <p:nvSpPr>
          <p:cNvPr id="317" name="Google Shape;317;p41"/>
          <p:cNvSpPr txBox="1"/>
          <p:nvPr>
            <p:ph idx="1" type="subTitle"/>
          </p:nvPr>
        </p:nvSpPr>
        <p:spPr>
          <a:xfrm>
            <a:off x="1026725" y="1157350"/>
            <a:ext cx="6989700" cy="36801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400">
                <a:solidFill>
                  <a:srgbClr val="000000"/>
                </a:solidFill>
              </a:rPr>
              <a:t>G</a:t>
            </a:r>
            <a:r>
              <a:rPr b="1" lang="en">
                <a:solidFill>
                  <a:srgbClr val="000000"/>
                </a:solidFill>
              </a:rPr>
              <a:t>rowing Mental Health Crisis:</a:t>
            </a:r>
            <a:endParaRPr b="1">
              <a:solidFill>
                <a:srgbClr val="000000"/>
              </a:solidFill>
            </a:endParaRPr>
          </a:p>
          <a:p>
            <a:pPr indent="-304800" lvl="0" marL="457200" rtl="0" algn="l">
              <a:lnSpc>
                <a:spcPct val="115000"/>
              </a:lnSpc>
              <a:spcBef>
                <a:spcPts val="1200"/>
              </a:spcBef>
              <a:spcAft>
                <a:spcPts val="0"/>
              </a:spcAft>
              <a:buClr>
                <a:srgbClr val="000000"/>
              </a:buClr>
              <a:buSzPts val="1200"/>
              <a:buFont typeface="Nunito"/>
              <a:buChar char="●"/>
            </a:pPr>
            <a:r>
              <a:rPr lang="en">
                <a:solidFill>
                  <a:srgbClr val="000000"/>
                </a:solidFill>
              </a:rPr>
              <a:t>Over 1 billion people globally face mental health problems, with with young people particularly affected. Limited resources in low-resource communities unable to meet growing demand.</a:t>
            </a:r>
            <a:endParaRPr>
              <a:solidFill>
                <a:srgbClr val="000000"/>
              </a:solidFill>
            </a:endParaRPr>
          </a:p>
          <a:p>
            <a:pPr indent="0" lvl="0" marL="0" rtl="0" algn="l">
              <a:lnSpc>
                <a:spcPct val="115000"/>
              </a:lnSpc>
              <a:spcBef>
                <a:spcPts val="1200"/>
              </a:spcBef>
              <a:spcAft>
                <a:spcPts val="0"/>
              </a:spcAft>
              <a:buNone/>
            </a:pPr>
            <a:r>
              <a:rPr b="1" lang="en">
                <a:solidFill>
                  <a:srgbClr val="000000"/>
                </a:solidFill>
              </a:rPr>
              <a:t>Barriers to Access:</a:t>
            </a:r>
            <a:endParaRPr b="1">
              <a:solidFill>
                <a:srgbClr val="000000"/>
              </a:solidFill>
            </a:endParaRPr>
          </a:p>
          <a:p>
            <a:pPr indent="-304800" lvl="0" marL="457200" rtl="0" algn="l">
              <a:lnSpc>
                <a:spcPct val="115000"/>
              </a:lnSpc>
              <a:spcBef>
                <a:spcPts val="1200"/>
              </a:spcBef>
              <a:spcAft>
                <a:spcPts val="0"/>
              </a:spcAft>
              <a:buClr>
                <a:srgbClr val="000000"/>
              </a:buClr>
              <a:buSzPts val="1200"/>
              <a:buFont typeface="Nunito"/>
              <a:buChar char="●"/>
            </a:pPr>
            <a:r>
              <a:rPr lang="en">
                <a:solidFill>
                  <a:srgbClr val="000000"/>
                </a:solidFill>
              </a:rPr>
              <a:t>Access to mental health services is hindered by long wait times, geographical barriers, cost, and social stigma, leaving many without timely support.</a:t>
            </a:r>
            <a:endParaRPr>
              <a:solidFill>
                <a:srgbClr val="000000"/>
              </a:solidFill>
            </a:endParaRPr>
          </a:p>
          <a:p>
            <a:pPr indent="0" lvl="0" marL="0" rtl="0" algn="l">
              <a:lnSpc>
                <a:spcPct val="115000"/>
              </a:lnSpc>
              <a:spcBef>
                <a:spcPts val="1200"/>
              </a:spcBef>
              <a:spcAft>
                <a:spcPts val="0"/>
              </a:spcAft>
              <a:buNone/>
            </a:pPr>
            <a:r>
              <a:rPr b="1" lang="en">
                <a:solidFill>
                  <a:srgbClr val="000000"/>
                </a:solidFill>
              </a:rPr>
              <a:t>The Rise Of LLM-Powered Solutions:</a:t>
            </a:r>
            <a:endParaRPr b="1">
              <a:solidFill>
                <a:srgbClr val="000000"/>
              </a:solidFill>
            </a:endParaRPr>
          </a:p>
          <a:p>
            <a:pPr indent="-304800" lvl="0" marL="457200" rtl="0" algn="l">
              <a:lnSpc>
                <a:spcPct val="115000"/>
              </a:lnSpc>
              <a:spcBef>
                <a:spcPts val="1200"/>
              </a:spcBef>
              <a:spcAft>
                <a:spcPts val="0"/>
              </a:spcAft>
              <a:buClr>
                <a:srgbClr val="000000"/>
              </a:buClr>
              <a:buSzPts val="1200"/>
              <a:buFont typeface="Nunito"/>
              <a:buChar char="●"/>
            </a:pPr>
            <a:r>
              <a:rPr lang="en">
                <a:solidFill>
                  <a:srgbClr val="000000"/>
                </a:solidFill>
              </a:rPr>
              <a:t>Individuals increasingly rely on generic AI chatbots like ChatGPT for well-being support, but these tools often lack domain-specific nuance and personalization, and may not provide contextually accurate responses, limiting their effectiveness in real-time emotional support.</a:t>
            </a:r>
            <a:endParaRPr>
              <a:solidFill>
                <a:srgbClr val="000000"/>
              </a:solidFill>
            </a:endParaRPr>
          </a:p>
          <a:p>
            <a:pPr indent="0" lvl="0" marL="0" rtl="0" algn="l">
              <a:spcBef>
                <a:spcPts val="1200"/>
              </a:spcBef>
              <a:spcAft>
                <a:spcPts val="0"/>
              </a:spcAft>
              <a:buNone/>
            </a:pPr>
            <a:r>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2"/>
          <p:cNvSpPr txBox="1"/>
          <p:nvPr>
            <p:ph type="title"/>
          </p:nvPr>
        </p:nvSpPr>
        <p:spPr>
          <a:xfrm>
            <a:off x="713225" y="2334175"/>
            <a:ext cx="7006800" cy="95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Existing</a:t>
            </a:r>
            <a:endParaRPr/>
          </a:p>
          <a:p>
            <a:pPr indent="0" lvl="0" marL="0" rtl="0" algn="l">
              <a:spcBef>
                <a:spcPts val="0"/>
              </a:spcBef>
              <a:spcAft>
                <a:spcPts val="0"/>
              </a:spcAft>
              <a:buNone/>
            </a:pPr>
            <a:r>
              <a:rPr lang="en"/>
              <a:t>Solutions</a:t>
            </a:r>
            <a:endParaRPr/>
          </a:p>
        </p:txBody>
      </p:sp>
      <p:sp>
        <p:nvSpPr>
          <p:cNvPr id="323" name="Google Shape;323;p42"/>
          <p:cNvSpPr txBox="1"/>
          <p:nvPr>
            <p:ph idx="2" type="title"/>
          </p:nvPr>
        </p:nvSpPr>
        <p:spPr>
          <a:xfrm>
            <a:off x="713225" y="1085925"/>
            <a:ext cx="1261800" cy="131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Improving contextual support</a:t>
            </a:r>
            <a:endParaRPr>
              <a:latin typeface="Nunito"/>
              <a:ea typeface="Nunito"/>
              <a:cs typeface="Nunito"/>
              <a:sym typeface="Nunito"/>
            </a:endParaRPr>
          </a:p>
        </p:txBody>
      </p:sp>
      <p:sp>
        <p:nvSpPr>
          <p:cNvPr id="329" name="Google Shape;329;p43"/>
          <p:cNvSpPr txBox="1"/>
          <p:nvPr>
            <p:ph idx="1" type="subTitle"/>
          </p:nvPr>
        </p:nvSpPr>
        <p:spPr>
          <a:xfrm>
            <a:off x="4898325" y="2188025"/>
            <a:ext cx="2460900" cy="166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000000"/>
                </a:solidFill>
              </a:rPr>
              <a:t>Approach</a:t>
            </a:r>
            <a:r>
              <a:rPr lang="en">
                <a:solidFill>
                  <a:srgbClr val="000000"/>
                </a:solidFill>
              </a:rPr>
              <a:t>: Enhances responses by integrating external documents for contextual relevance.</a:t>
            </a:r>
            <a:endParaRPr>
              <a:solidFill>
                <a:srgbClr val="000000"/>
              </a:solidFill>
            </a:endParaRPr>
          </a:p>
          <a:p>
            <a:pPr indent="0" lvl="0" marL="0" rtl="0" algn="ctr">
              <a:spcBef>
                <a:spcPts val="0"/>
              </a:spcBef>
              <a:spcAft>
                <a:spcPts val="0"/>
              </a:spcAft>
              <a:buNone/>
            </a:pPr>
            <a:r>
              <a:t/>
            </a:r>
            <a:endParaRPr>
              <a:solidFill>
                <a:srgbClr val="000000"/>
              </a:solidFill>
            </a:endParaRPr>
          </a:p>
          <a:p>
            <a:pPr indent="0" lvl="0" marL="0" rtl="0" algn="ctr">
              <a:spcBef>
                <a:spcPts val="0"/>
              </a:spcBef>
              <a:spcAft>
                <a:spcPts val="0"/>
              </a:spcAft>
              <a:buNone/>
            </a:pPr>
            <a:r>
              <a:rPr b="1" lang="en">
                <a:solidFill>
                  <a:srgbClr val="000000"/>
                </a:solidFill>
              </a:rPr>
              <a:t>Challenges</a:t>
            </a:r>
            <a:r>
              <a:rPr lang="en">
                <a:solidFill>
                  <a:srgbClr val="000000"/>
                </a:solidFill>
              </a:rPr>
              <a:t>: Risk of introducing irrelevant information due to reliance on semantic proximity for document retrieval.</a:t>
            </a:r>
            <a:endParaRPr>
              <a:solidFill>
                <a:srgbClr val="000000"/>
              </a:solidFill>
            </a:endParaRPr>
          </a:p>
          <a:p>
            <a:pPr indent="0" lvl="0" marL="0" rtl="0" algn="ctr">
              <a:spcBef>
                <a:spcPts val="0"/>
              </a:spcBef>
              <a:spcAft>
                <a:spcPts val="0"/>
              </a:spcAft>
              <a:buNone/>
            </a:pPr>
            <a:r>
              <a:t/>
            </a:r>
            <a:endParaRPr/>
          </a:p>
        </p:txBody>
      </p:sp>
      <p:sp>
        <p:nvSpPr>
          <p:cNvPr id="330" name="Google Shape;330;p43"/>
          <p:cNvSpPr txBox="1"/>
          <p:nvPr>
            <p:ph idx="2" type="subTitle"/>
          </p:nvPr>
        </p:nvSpPr>
        <p:spPr>
          <a:xfrm>
            <a:off x="1784750" y="2188025"/>
            <a:ext cx="2460900" cy="166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000000"/>
                </a:solidFill>
              </a:rPr>
              <a:t>Approach</a:t>
            </a:r>
            <a:r>
              <a:rPr lang="en">
                <a:solidFill>
                  <a:srgbClr val="000000"/>
                </a:solidFill>
              </a:rPr>
              <a:t>: Adapts base models to domain-specific datasets for more relevant and context-aware responses.</a:t>
            </a:r>
            <a:endParaRPr>
              <a:solidFill>
                <a:srgbClr val="000000"/>
              </a:solidFill>
            </a:endParaRPr>
          </a:p>
          <a:p>
            <a:pPr indent="0" lvl="0" marL="0" rtl="0" algn="ctr">
              <a:spcBef>
                <a:spcPts val="0"/>
              </a:spcBef>
              <a:spcAft>
                <a:spcPts val="0"/>
              </a:spcAft>
              <a:buNone/>
            </a:pPr>
            <a:r>
              <a:t/>
            </a:r>
            <a:endParaRPr>
              <a:solidFill>
                <a:srgbClr val="000000"/>
              </a:solidFill>
            </a:endParaRPr>
          </a:p>
          <a:p>
            <a:pPr indent="0" lvl="0" marL="0" rtl="0" algn="ctr">
              <a:spcBef>
                <a:spcPts val="0"/>
              </a:spcBef>
              <a:spcAft>
                <a:spcPts val="0"/>
              </a:spcAft>
              <a:buNone/>
            </a:pPr>
            <a:r>
              <a:rPr b="1" lang="en">
                <a:solidFill>
                  <a:srgbClr val="000000"/>
                </a:solidFill>
              </a:rPr>
              <a:t>Challenges</a:t>
            </a:r>
            <a:r>
              <a:rPr lang="en">
                <a:solidFill>
                  <a:srgbClr val="000000"/>
                </a:solidFill>
              </a:rPr>
              <a:t>: Potential for oversimplification and hallucination of inaccurate information due to limited training data.</a:t>
            </a:r>
            <a:endParaRPr>
              <a:solidFill>
                <a:srgbClr val="000000"/>
              </a:solidFill>
            </a:endParaRPr>
          </a:p>
          <a:p>
            <a:pPr indent="0" lvl="0" marL="0" rtl="0" algn="ctr">
              <a:spcBef>
                <a:spcPts val="0"/>
              </a:spcBef>
              <a:spcAft>
                <a:spcPts val="0"/>
              </a:spcAft>
              <a:buNone/>
            </a:pPr>
            <a:r>
              <a:t/>
            </a:r>
            <a:endParaRPr/>
          </a:p>
        </p:txBody>
      </p:sp>
      <p:sp>
        <p:nvSpPr>
          <p:cNvPr id="331" name="Google Shape;331;p43"/>
          <p:cNvSpPr txBox="1"/>
          <p:nvPr>
            <p:ph idx="3" type="subTitle"/>
          </p:nvPr>
        </p:nvSpPr>
        <p:spPr>
          <a:xfrm>
            <a:off x="1784751" y="1771625"/>
            <a:ext cx="2460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Domain-Specific Fine-Tuning </a:t>
            </a:r>
            <a:endParaRPr/>
          </a:p>
        </p:txBody>
      </p:sp>
      <p:sp>
        <p:nvSpPr>
          <p:cNvPr id="332" name="Google Shape;332;p43"/>
          <p:cNvSpPr txBox="1"/>
          <p:nvPr>
            <p:ph idx="4" type="subTitle"/>
          </p:nvPr>
        </p:nvSpPr>
        <p:spPr>
          <a:xfrm>
            <a:off x="4898350" y="1771625"/>
            <a:ext cx="24609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Retrieval Augmented Generation (RAG) </a:t>
            </a:r>
            <a:endParaRPr/>
          </a:p>
        </p:txBody>
      </p:sp>
      <p:sp>
        <p:nvSpPr>
          <p:cNvPr id="333" name="Google Shape;333;p43"/>
          <p:cNvSpPr txBox="1"/>
          <p:nvPr/>
        </p:nvSpPr>
        <p:spPr>
          <a:xfrm>
            <a:off x="3020950" y="4620275"/>
            <a:ext cx="5686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4"/>
          <p:cNvSpPr txBox="1"/>
          <p:nvPr>
            <p:ph type="title"/>
          </p:nvPr>
        </p:nvSpPr>
        <p:spPr>
          <a:xfrm>
            <a:off x="1461100" y="1140125"/>
            <a:ext cx="6338100" cy="29766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t/>
            </a:r>
            <a:endParaRPr b="0" sz="1200">
              <a:solidFill>
                <a:srgbClr val="000000"/>
              </a:solidFill>
              <a:latin typeface="Nunito"/>
              <a:ea typeface="Nunito"/>
              <a:cs typeface="Nunito"/>
              <a:sym typeface="Nunito"/>
            </a:endParaRPr>
          </a:p>
          <a:p>
            <a:pPr indent="-317500" lvl="0" marL="457200" rtl="0" algn="l">
              <a:lnSpc>
                <a:spcPct val="115000"/>
              </a:lnSpc>
              <a:spcBef>
                <a:spcPts val="1200"/>
              </a:spcBef>
              <a:spcAft>
                <a:spcPts val="0"/>
              </a:spcAft>
              <a:buClr>
                <a:srgbClr val="000000"/>
              </a:buClr>
              <a:buSzPts val="1400"/>
              <a:buFont typeface="Arial"/>
              <a:buChar char="●"/>
            </a:pPr>
            <a:r>
              <a:rPr lang="en" sz="1400">
                <a:solidFill>
                  <a:srgbClr val="000000"/>
                </a:solidFill>
                <a:latin typeface="Nunito"/>
                <a:ea typeface="Nunito"/>
                <a:cs typeface="Nunito"/>
                <a:sym typeface="Nunito"/>
              </a:rPr>
              <a:t>Improved Personalization</a:t>
            </a:r>
            <a:r>
              <a:rPr b="0" lang="en" sz="1400">
                <a:solidFill>
                  <a:srgbClr val="000000"/>
                </a:solidFill>
                <a:latin typeface="Nunito"/>
                <a:ea typeface="Nunito"/>
                <a:cs typeface="Nunito"/>
                <a:sym typeface="Nunito"/>
              </a:rPr>
              <a:t>: Both DSF and RAG have advanced mental health support chatbots by delivering more tailored and contextually relevant support, improving on generic chatbots.</a:t>
            </a:r>
            <a:endParaRPr b="0" sz="1400">
              <a:solidFill>
                <a:srgbClr val="000000"/>
              </a:solidFill>
              <a:latin typeface="Nunito"/>
              <a:ea typeface="Nunito"/>
              <a:cs typeface="Nunito"/>
              <a:sym typeface="Nunito"/>
            </a:endParaRPr>
          </a:p>
          <a:p>
            <a:pPr indent="-317500" lvl="0" marL="457200" rtl="0" algn="l">
              <a:lnSpc>
                <a:spcPct val="115000"/>
              </a:lnSpc>
              <a:spcBef>
                <a:spcPts val="0"/>
              </a:spcBef>
              <a:spcAft>
                <a:spcPts val="0"/>
              </a:spcAft>
              <a:buClr>
                <a:srgbClr val="000000"/>
              </a:buClr>
              <a:buSzPts val="1400"/>
              <a:buFont typeface="Arial"/>
              <a:buChar char="●"/>
            </a:pPr>
            <a:r>
              <a:rPr lang="en" sz="1400">
                <a:solidFill>
                  <a:srgbClr val="000000"/>
                </a:solidFill>
                <a:latin typeface="Nunito"/>
                <a:ea typeface="Nunito"/>
                <a:cs typeface="Nunito"/>
                <a:sym typeface="Nunito"/>
              </a:rPr>
              <a:t>Ongoing Challenges</a:t>
            </a:r>
            <a:r>
              <a:rPr b="0" lang="en" sz="1400">
                <a:solidFill>
                  <a:srgbClr val="000000"/>
                </a:solidFill>
                <a:latin typeface="Nunito"/>
                <a:ea typeface="Nunito"/>
                <a:cs typeface="Nunito"/>
                <a:sym typeface="Nunito"/>
              </a:rPr>
              <a:t>: Despite advancements, ensuring information accuracy and relevance remains challenging, highlighting the need for continuous refinement of approaches. The sensitive nature of mental support necessitates an approach that combines specialized knowledge, contextual understanding, and precise information retrieval, while minimizing misinformation.</a:t>
            </a:r>
            <a:endParaRPr b="0" sz="1400">
              <a:solidFill>
                <a:srgbClr val="000000"/>
              </a:solidFill>
              <a:latin typeface="Nunito"/>
              <a:ea typeface="Nunito"/>
              <a:cs typeface="Nunito"/>
              <a:sym typeface="Nunito"/>
            </a:endParaRPr>
          </a:p>
          <a:p>
            <a:pPr indent="0" lvl="0" marL="0" rtl="0" algn="ctr">
              <a:spcBef>
                <a:spcPts val="1200"/>
              </a:spcBef>
              <a:spcAft>
                <a:spcPts val="0"/>
              </a:spcAft>
              <a:buNone/>
            </a:pPr>
            <a:r>
              <a:t/>
            </a:r>
            <a:endParaRPr b="0" sz="1400">
              <a:latin typeface="Nunito"/>
              <a:ea typeface="Nunito"/>
              <a:cs typeface="Nunito"/>
              <a:sym typeface="Nunito"/>
            </a:endParaRPr>
          </a:p>
        </p:txBody>
      </p:sp>
      <p:sp>
        <p:nvSpPr>
          <p:cNvPr id="339" name="Google Shape;339;p44"/>
          <p:cNvSpPr txBox="1"/>
          <p:nvPr/>
        </p:nvSpPr>
        <p:spPr>
          <a:xfrm>
            <a:off x="1411750" y="493625"/>
            <a:ext cx="5686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dk1"/>
                </a:solidFill>
                <a:latin typeface="Nunito"/>
                <a:ea typeface="Nunito"/>
                <a:cs typeface="Nunito"/>
                <a:sym typeface="Nunito"/>
              </a:rPr>
              <a:t>Insights</a:t>
            </a:r>
            <a:endParaRPr b="1" sz="3000">
              <a:solidFill>
                <a:schemeClr val="dk1"/>
              </a:solidFill>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5"/>
          <p:cNvSpPr txBox="1"/>
          <p:nvPr>
            <p:ph type="title"/>
          </p:nvPr>
        </p:nvSpPr>
        <p:spPr>
          <a:xfrm>
            <a:off x="3363175" y="2610600"/>
            <a:ext cx="5067600" cy="95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Opportunity For RAFT</a:t>
            </a:r>
            <a:endParaRPr/>
          </a:p>
        </p:txBody>
      </p:sp>
      <p:sp>
        <p:nvSpPr>
          <p:cNvPr id="345" name="Google Shape;345;p45"/>
          <p:cNvSpPr txBox="1"/>
          <p:nvPr>
            <p:ph idx="2" type="title"/>
          </p:nvPr>
        </p:nvSpPr>
        <p:spPr>
          <a:xfrm>
            <a:off x="7168975" y="1578600"/>
            <a:ext cx="1261800" cy="1108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03</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RAFT</a:t>
            </a:r>
            <a:r>
              <a:rPr lang="en"/>
              <a:t>?</a:t>
            </a:r>
            <a:endParaRPr/>
          </a:p>
        </p:txBody>
      </p:sp>
      <p:sp>
        <p:nvSpPr>
          <p:cNvPr id="351" name="Google Shape;351;p46"/>
          <p:cNvSpPr txBox="1"/>
          <p:nvPr>
            <p:ph idx="1" type="subTitle"/>
          </p:nvPr>
        </p:nvSpPr>
        <p:spPr>
          <a:xfrm>
            <a:off x="4754125" y="1184675"/>
            <a:ext cx="3095400" cy="2118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400">
                <a:solidFill>
                  <a:srgbClr val="000000"/>
                </a:solidFill>
              </a:rPr>
              <a:t>To build the </a:t>
            </a:r>
            <a:r>
              <a:rPr lang="en" sz="1400">
                <a:solidFill>
                  <a:srgbClr val="000000"/>
                </a:solidFill>
              </a:rPr>
              <a:t>fine tuning</a:t>
            </a:r>
            <a:r>
              <a:rPr lang="en" sz="1400">
                <a:solidFill>
                  <a:srgbClr val="000000"/>
                </a:solidFill>
              </a:rPr>
              <a:t> dataset</a:t>
            </a:r>
            <a:r>
              <a:rPr lang="en" sz="1400">
                <a:solidFill>
                  <a:srgbClr val="000000"/>
                </a:solidFill>
              </a:rPr>
              <a:t>:</a:t>
            </a:r>
            <a:endParaRPr sz="1400">
              <a:solidFill>
                <a:srgbClr val="000000"/>
              </a:solidFill>
            </a:endParaRPr>
          </a:p>
          <a:p>
            <a:pPr indent="-317500" lvl="0" marL="457200" rtl="0" algn="l">
              <a:lnSpc>
                <a:spcPct val="115000"/>
              </a:lnSpc>
              <a:spcBef>
                <a:spcPts val="1200"/>
              </a:spcBef>
              <a:spcAft>
                <a:spcPts val="0"/>
              </a:spcAft>
              <a:buClr>
                <a:srgbClr val="000000"/>
              </a:buClr>
              <a:buSzPts val="1400"/>
              <a:buAutoNum type="arabicPeriod"/>
            </a:pPr>
            <a:r>
              <a:rPr lang="en" sz="1400">
                <a:solidFill>
                  <a:srgbClr val="000000"/>
                </a:solidFill>
              </a:rPr>
              <a:t>RAFT will t</a:t>
            </a:r>
            <a:r>
              <a:rPr lang="en" sz="1400">
                <a:solidFill>
                  <a:srgbClr val="000000"/>
                </a:solidFill>
              </a:rPr>
              <a:t>ake carefully selected docs as input.</a:t>
            </a:r>
            <a:endParaRPr sz="1400">
              <a:solidFill>
                <a:srgbClr val="000000"/>
              </a:solidFill>
            </a:endParaRPr>
          </a:p>
          <a:p>
            <a:pPr indent="-317500" lvl="0" marL="457200" rtl="0" algn="l">
              <a:lnSpc>
                <a:spcPct val="115000"/>
              </a:lnSpc>
              <a:spcBef>
                <a:spcPts val="0"/>
              </a:spcBef>
              <a:spcAft>
                <a:spcPts val="0"/>
              </a:spcAft>
              <a:buClr>
                <a:srgbClr val="000000"/>
              </a:buClr>
              <a:buSzPts val="1400"/>
              <a:buAutoNum type="arabicPeriod"/>
            </a:pPr>
            <a:r>
              <a:rPr lang="en" sz="1400">
                <a:solidFill>
                  <a:srgbClr val="000000"/>
                </a:solidFill>
              </a:rPr>
              <a:t>Chunk them into sections. </a:t>
            </a:r>
            <a:endParaRPr sz="1400">
              <a:solidFill>
                <a:srgbClr val="000000"/>
              </a:solidFill>
            </a:endParaRPr>
          </a:p>
          <a:p>
            <a:pPr indent="-317500" lvl="0" marL="457200" rtl="0" algn="l">
              <a:lnSpc>
                <a:spcPct val="115000"/>
              </a:lnSpc>
              <a:spcBef>
                <a:spcPts val="0"/>
              </a:spcBef>
              <a:spcAft>
                <a:spcPts val="0"/>
              </a:spcAft>
              <a:buClr>
                <a:srgbClr val="000000"/>
              </a:buClr>
              <a:buSzPts val="1400"/>
              <a:buAutoNum type="arabicPeriod"/>
            </a:pPr>
            <a:r>
              <a:rPr lang="en" sz="1400">
                <a:solidFill>
                  <a:srgbClr val="000000"/>
                </a:solidFill>
              </a:rPr>
              <a:t>Query GPT-3.5/GPT-4 to synthetically generate question-answer pairs from these chunks, provide CoT explanation and add distractor chunks to each pair. </a:t>
            </a:r>
            <a:r>
              <a:rPr lang="en" sz="1400">
                <a:solidFill>
                  <a:srgbClr val="000000"/>
                </a:solidFill>
                <a:highlight>
                  <a:srgbClr val="FFFFFF"/>
                </a:highlight>
              </a:rPr>
              <a:t>This helps the model learn to distinguish between useful and irrelevant information when forming answers.</a:t>
            </a:r>
            <a:endParaRPr sz="1400">
              <a:solidFill>
                <a:srgbClr val="000000"/>
              </a:solidFill>
            </a:endParaRPr>
          </a:p>
          <a:p>
            <a:pPr indent="0" lvl="0" marL="0" rtl="0" algn="l">
              <a:lnSpc>
                <a:spcPct val="115000"/>
              </a:lnSpc>
              <a:spcBef>
                <a:spcPts val="1200"/>
              </a:spcBef>
              <a:spcAft>
                <a:spcPts val="1200"/>
              </a:spcAft>
              <a:buNone/>
            </a:pPr>
            <a:r>
              <a:t/>
            </a:r>
            <a:endParaRPr/>
          </a:p>
        </p:txBody>
      </p:sp>
      <p:sp>
        <p:nvSpPr>
          <p:cNvPr id="352" name="Google Shape;352;p46"/>
          <p:cNvSpPr txBox="1"/>
          <p:nvPr>
            <p:ph idx="2" type="subTitle"/>
          </p:nvPr>
        </p:nvSpPr>
        <p:spPr>
          <a:xfrm>
            <a:off x="1274723" y="1228175"/>
            <a:ext cx="3095400" cy="20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rgbClr val="000000"/>
                </a:solidFill>
                <a:highlight>
                  <a:srgbClr val="FFFFFF"/>
                </a:highlight>
              </a:rPr>
              <a:t>RAFT (Retrieval Augmented Fine-Tuning) stands between RAG and DSF. </a:t>
            </a:r>
            <a:endParaRPr sz="1400">
              <a:solidFill>
                <a:srgbClr val="000000"/>
              </a:solidFill>
              <a:highlight>
                <a:srgbClr val="FFFFFF"/>
              </a:highlight>
            </a:endParaRPr>
          </a:p>
          <a:p>
            <a:pPr indent="0" lvl="0" marL="0" rtl="0" algn="ctr">
              <a:spcBef>
                <a:spcPts val="0"/>
              </a:spcBef>
              <a:spcAft>
                <a:spcPts val="0"/>
              </a:spcAft>
              <a:buNone/>
            </a:pPr>
            <a:r>
              <a:t/>
            </a:r>
            <a:endParaRPr sz="1400">
              <a:solidFill>
                <a:srgbClr val="000000"/>
              </a:solidFill>
              <a:highlight>
                <a:srgbClr val="FFFFFF"/>
              </a:highlight>
            </a:endParaRPr>
          </a:p>
          <a:p>
            <a:pPr indent="0" lvl="0" marL="0" rtl="0" algn="ctr">
              <a:spcBef>
                <a:spcPts val="0"/>
              </a:spcBef>
              <a:spcAft>
                <a:spcPts val="0"/>
              </a:spcAft>
              <a:buNone/>
            </a:pPr>
            <a:r>
              <a:rPr lang="en" sz="1400">
                <a:solidFill>
                  <a:srgbClr val="000000"/>
                </a:solidFill>
                <a:highlight>
                  <a:srgbClr val="FFFFFF"/>
                </a:highlight>
              </a:rPr>
              <a:t>Trains the model to understand and adapt to the domain before being used in a RAG setup.</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Emerging Therapies in Nephrotic Syndrome by Slidesgo">
  <a:themeElements>
    <a:clrScheme name="Simple Light">
      <a:dk1>
        <a:srgbClr val="1D1D1C"/>
      </a:dk1>
      <a:lt1>
        <a:srgbClr val="FFFFFF"/>
      </a:lt1>
      <a:dk2>
        <a:srgbClr val="4A4A48"/>
      </a:dk2>
      <a:lt2>
        <a:srgbClr val="73736F"/>
      </a:lt2>
      <a:accent1>
        <a:srgbClr val="C4C4BE"/>
      </a:accent1>
      <a:accent2>
        <a:srgbClr val="FFFFFF"/>
      </a:accent2>
      <a:accent3>
        <a:srgbClr val="FFFFFF"/>
      </a:accent3>
      <a:accent4>
        <a:srgbClr val="FFFFFF"/>
      </a:accent4>
      <a:accent5>
        <a:srgbClr val="FFFFFF"/>
      </a:accent5>
      <a:accent6>
        <a:srgbClr val="FFFFFF"/>
      </a:accent6>
      <a:hlink>
        <a:srgbClr val="1D1D1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